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8788"/>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2" y="0"/>
            <a:ext cx="2971799" cy="458788"/>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685800" y="1143000"/>
            <a:ext cx="5486399" cy="3086099"/>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400550"/>
            <a:ext cx="5486399" cy="360045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200" b="0" i="0" u="none" strike="noStrike" cap="none">
                <a:solidFill>
                  <a:schemeClr val="dk1"/>
                </a:solidFill>
                <a:latin typeface="Calibri"/>
                <a:ea typeface="Calibri"/>
                <a:cs typeface="Calibri"/>
                <a:sym typeface="Calibri"/>
              </a:defRPr>
            </a:lvl2pPr>
            <a:lvl3pPr marL="914400" marR="0" lvl="2" indent="0" algn="l" rtl="0">
              <a:spcBef>
                <a:spcPts val="0"/>
              </a:spcBef>
              <a:buNone/>
              <a:defRPr sz="1200" b="0" i="0" u="none" strike="noStrike" cap="none">
                <a:solidFill>
                  <a:schemeClr val="dk1"/>
                </a:solidFill>
                <a:latin typeface="Calibri"/>
                <a:ea typeface="Calibri"/>
                <a:cs typeface="Calibri"/>
                <a:sym typeface="Calibri"/>
              </a:defRPr>
            </a:lvl3pPr>
            <a:lvl4pPr marL="1371600" marR="0" lvl="3" indent="0" algn="l" rtl="0">
              <a:spcBef>
                <a:spcPts val="0"/>
              </a:spcBef>
              <a:buNone/>
              <a:defRPr sz="1200" b="0" i="0" u="none" strike="noStrike" cap="none">
                <a:solidFill>
                  <a:schemeClr val="dk1"/>
                </a:solidFill>
                <a:latin typeface="Calibri"/>
                <a:ea typeface="Calibri"/>
                <a:cs typeface="Calibri"/>
                <a:sym typeface="Calibri"/>
              </a:defRPr>
            </a:lvl4pPr>
            <a:lvl5pPr marL="1828800" marR="0" lvl="4" indent="0" algn="l" rtl="0">
              <a:spcBef>
                <a:spcPts val="0"/>
              </a:spcBef>
              <a:buNone/>
              <a:defRPr sz="1200" b="0" i="0" u="none" strike="noStrike" cap="none">
                <a:solidFill>
                  <a:schemeClr val="dk1"/>
                </a:solidFill>
                <a:latin typeface="Calibri"/>
                <a:ea typeface="Calibri"/>
                <a:cs typeface="Calibri"/>
                <a:sym typeface="Calibri"/>
              </a:defRPr>
            </a:lvl5pPr>
            <a:lvl6pPr marL="2286000" marR="0" lvl="5" indent="0" algn="l" rtl="0">
              <a:spcBef>
                <a:spcPts val="0"/>
              </a:spcBef>
              <a:buNone/>
              <a:defRPr sz="1200" b="0" i="0" u="none" strike="noStrike" cap="none">
                <a:solidFill>
                  <a:schemeClr val="dk1"/>
                </a:solidFill>
                <a:latin typeface="Calibri"/>
                <a:ea typeface="Calibri"/>
                <a:cs typeface="Calibri"/>
                <a:sym typeface="Calibri"/>
              </a:defRPr>
            </a:lvl6pPr>
            <a:lvl7pPr marL="2743200" marR="0" lvl="6" indent="0" algn="l" rtl="0">
              <a:spcBef>
                <a:spcPts val="0"/>
              </a:spcBef>
              <a:buNone/>
              <a:defRPr sz="1200" b="0" i="0" u="none" strike="noStrike" cap="none">
                <a:solidFill>
                  <a:schemeClr val="dk1"/>
                </a:solidFill>
                <a:latin typeface="Calibri"/>
                <a:ea typeface="Calibri"/>
                <a:cs typeface="Calibri"/>
                <a:sym typeface="Calibri"/>
              </a:defRPr>
            </a:lvl7pPr>
            <a:lvl8pPr marL="3200400" marR="0" lvl="7" indent="0" algn="l" rtl="0">
              <a:spcBef>
                <a:spcPts val="0"/>
              </a:spcBef>
              <a:buNone/>
              <a:defRPr sz="1200" b="0" i="0" u="none" strike="noStrike" cap="none">
                <a:solidFill>
                  <a:schemeClr val="dk1"/>
                </a:solidFill>
                <a:latin typeface="Calibri"/>
                <a:ea typeface="Calibri"/>
                <a:cs typeface="Calibri"/>
                <a:sym typeface="Calibri"/>
              </a:defRPr>
            </a:lvl8pPr>
            <a:lvl9pPr marL="3657600" marR="0" lvl="8" indent="0" algn="l" rtl="0">
              <a:spcBef>
                <a:spcPts val="0"/>
              </a:spcBef>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799" cy="458786"/>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2" y="8685213"/>
            <a:ext cx="2971799" cy="458786"/>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t>‹#›</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272041577"/>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86" name="Shape 86"/>
          <p:cNvSpPr txBox="1">
            <a:spLocks noGrp="1"/>
          </p:cNvSpPr>
          <p:nvPr>
            <p:ph type="body" idx="1"/>
          </p:nvPr>
        </p:nvSpPr>
        <p:spPr>
          <a:xfrm>
            <a:off x="685800" y="4400550"/>
            <a:ext cx="5486399" cy="360045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87" name="Shape 87"/>
          <p:cNvSpPr txBox="1">
            <a:spLocks noGrp="1"/>
          </p:cNvSpPr>
          <p:nvPr>
            <p:ph type="sldNum" idx="12"/>
          </p:nvPr>
        </p:nvSpPr>
        <p:spPr>
          <a:xfrm>
            <a:off x="3884612" y="8685213"/>
            <a:ext cx="2971799" cy="458786"/>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t>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1146320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96" name="Shape 96"/>
          <p:cNvSpPr txBox="1">
            <a:spLocks noGrp="1"/>
          </p:cNvSpPr>
          <p:nvPr>
            <p:ph type="body" idx="1"/>
          </p:nvPr>
        </p:nvSpPr>
        <p:spPr>
          <a:xfrm>
            <a:off x="685800" y="4400550"/>
            <a:ext cx="5486399" cy="360045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a:solidFill>
                  <a:schemeClr val="dk1"/>
                </a:solidFill>
                <a:latin typeface="Calibri"/>
                <a:ea typeface="Calibri"/>
                <a:cs typeface="Calibri"/>
                <a:sym typeface="Calibri"/>
              </a:rPr>
              <a:t>Include pictures</a:t>
            </a:r>
          </a:p>
          <a:p>
            <a:pPr marL="0" marR="0" lvl="0" indent="0" algn="l" rtl="0">
              <a:spcBef>
                <a:spcPts val="0"/>
              </a:spcBef>
              <a:buSzPct val="25000"/>
              <a:buNone/>
            </a:pPr>
            <a:r>
              <a:rPr lang="en-US" sz="1200" b="0" i="0" u="none" strike="noStrike" cap="none">
                <a:solidFill>
                  <a:schemeClr val="dk1"/>
                </a:solidFill>
                <a:latin typeface="Calibri"/>
                <a:ea typeface="Calibri"/>
                <a:cs typeface="Calibri"/>
                <a:sym typeface="Calibri"/>
              </a:rPr>
              <a:t>Documents participation</a:t>
            </a:r>
          </a:p>
          <a:p>
            <a:pPr marL="0" marR="0" lvl="0" indent="0" algn="l" rtl="0">
              <a:spcBef>
                <a:spcPts val="0"/>
              </a:spcBef>
              <a:buSzPct val="25000"/>
              <a:buNone/>
            </a:pPr>
            <a:r>
              <a:rPr lang="en-US"/>
              <a:t>Take a photo of a student product from their work at this station</a:t>
            </a:r>
          </a:p>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97" name="Shape 97"/>
          <p:cNvSpPr txBox="1">
            <a:spLocks noGrp="1"/>
          </p:cNvSpPr>
          <p:nvPr>
            <p:ph type="sldNum" idx="12"/>
          </p:nvPr>
        </p:nvSpPr>
        <p:spPr>
          <a:xfrm>
            <a:off x="3884612" y="8685213"/>
            <a:ext cx="2971799" cy="458786"/>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t>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479330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r>
              <a:rPr lang="en-US"/>
              <a:t>For example, maybe the icons I chose were patterns, change over time, and ethics. So as the student is composing his/her haiku he/she would have to think about which icon to use. For example, if the student chose ethics - the poem might revolve around the environment and conservation, or an endangered species, etc. If choosing patterns, the student might reflect on the different patterns in the structure of poetry. Changes over time might include a topic for the poem that demonstrates a type of slow change that occurs in nature.</a:t>
            </a:r>
          </a:p>
        </p:txBody>
      </p:sp>
      <p:sp>
        <p:nvSpPr>
          <p:cNvPr id="109" name="Shape 109"/>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557632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txBox="1">
            <a:spLocks noGrp="1"/>
          </p:cNvSpPr>
          <p:nvPr>
            <p:ph type="body" idx="1"/>
          </p:nvPr>
        </p:nvSpPr>
        <p:spPr>
          <a:xfrm>
            <a:off x="685800" y="4400550"/>
            <a:ext cx="5486400" cy="3600600"/>
          </a:xfrm>
          <a:prstGeom prst="rect">
            <a:avLst/>
          </a:prstGeom>
        </p:spPr>
        <p:txBody>
          <a:bodyPr lIns="91425" tIns="91425" rIns="91425" bIns="91425" anchor="t" anchorCtr="0">
            <a:noAutofit/>
          </a:bodyPr>
          <a:lstStyle/>
          <a:p>
            <a:pPr lvl="0" rtl="0">
              <a:spcBef>
                <a:spcPts val="0"/>
              </a:spcBef>
              <a:buNone/>
            </a:pPr>
            <a:r>
              <a:rPr lang="en-US"/>
              <a:t>For example, maybe the icons I chose were patterns, change over time, and ethics. So as the student is composing his/her haiku he/she would have to think about which icon to use. For example, if the student chose ethics - the poem might revolve around the environment and conservation, or an endangered species, etc. If choosing patterns, the student might reflect on the different patterns in the structure of poetry. Changes over time might include a topic for the poem that demonstrates a type of slow change that occurs in nature.</a:t>
            </a:r>
          </a:p>
        </p:txBody>
      </p:sp>
      <p:sp>
        <p:nvSpPr>
          <p:cNvPr id="118" name="Shape 118"/>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94017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txBox="1">
            <a:spLocks noGrp="1"/>
          </p:cNvSpPr>
          <p:nvPr>
            <p:ph type="body" idx="1"/>
          </p:nvPr>
        </p:nvSpPr>
        <p:spPr>
          <a:xfrm>
            <a:off x="685800" y="4400550"/>
            <a:ext cx="5486400" cy="3600600"/>
          </a:xfrm>
          <a:prstGeom prst="rect">
            <a:avLst/>
          </a:prstGeom>
        </p:spPr>
        <p:txBody>
          <a:bodyPr lIns="91425" tIns="91425" rIns="91425" bIns="91425" anchor="t" anchorCtr="0">
            <a:noAutofit/>
          </a:bodyPr>
          <a:lstStyle/>
          <a:p>
            <a:pPr lvl="0" rtl="0">
              <a:spcBef>
                <a:spcPts val="0"/>
              </a:spcBef>
              <a:buNone/>
            </a:pPr>
            <a:endParaRPr/>
          </a:p>
        </p:txBody>
      </p:sp>
      <p:sp>
        <p:nvSpPr>
          <p:cNvPr id="128" name="Shape 128"/>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476718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Shape 134"/>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35" name="Shape 135"/>
          <p:cNvSpPr txBox="1">
            <a:spLocks noGrp="1"/>
          </p:cNvSpPr>
          <p:nvPr>
            <p:ph type="body" idx="1"/>
          </p:nvPr>
        </p:nvSpPr>
        <p:spPr>
          <a:xfrm>
            <a:off x="685800" y="4400550"/>
            <a:ext cx="5486400" cy="36006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a:solidFill>
                  <a:schemeClr val="dk1"/>
                </a:solidFill>
                <a:latin typeface="Calibri"/>
                <a:ea typeface="Calibri"/>
                <a:cs typeface="Calibri"/>
                <a:sym typeface="Calibri"/>
              </a:rPr>
              <a:t>Student quotes</a:t>
            </a:r>
          </a:p>
          <a:p>
            <a:pPr marL="0" marR="0" lvl="0" indent="0" algn="l" rtl="0">
              <a:spcBef>
                <a:spcPts val="0"/>
              </a:spcBef>
              <a:buSzPct val="25000"/>
              <a:buNone/>
            </a:pPr>
            <a:r>
              <a:rPr lang="en-US"/>
              <a:t>Exit ticket, draw picture, plus delta, anchor chart responses, take picture and upload to the PPT.</a:t>
            </a:r>
          </a:p>
          <a:p>
            <a:pPr marL="0" marR="0" lvl="0" indent="0" algn="l" rtl="0">
              <a:spcBef>
                <a:spcPts val="0"/>
              </a:spcBef>
              <a:buSzPct val="25000"/>
              <a:buNone/>
            </a:pPr>
            <a:endParaRPr/>
          </a:p>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136" name="Shape 136"/>
          <p:cNvSpPr txBox="1">
            <a:spLocks noGrp="1"/>
          </p:cNvSpPr>
          <p:nvPr>
            <p:ph type="sldNum" idx="12"/>
          </p:nvPr>
        </p:nvSpPr>
        <p:spPr>
          <a:xfrm>
            <a:off x="3884612" y="8685213"/>
            <a:ext cx="2971800" cy="4587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t>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84242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5"/>
        <p:cNvGrpSpPr/>
        <p:nvPr/>
      </p:nvGrpSpPr>
      <p:grpSpPr>
        <a:xfrm>
          <a:off x="0" y="0"/>
          <a:ext cx="0" cy="0"/>
          <a:chOff x="0" y="0"/>
          <a:chExt cx="0" cy="0"/>
        </a:xfrm>
      </p:grpSpPr>
      <p:sp>
        <p:nvSpPr>
          <p:cNvPr id="16" name="Shape 16"/>
          <p:cNvSpPr txBox="1">
            <a:spLocks noGrp="1"/>
          </p:cNvSpPr>
          <p:nvPr>
            <p:ph type="ctrTitle"/>
          </p:nvPr>
        </p:nvSpPr>
        <p:spPr>
          <a:xfrm>
            <a:off x="1524000" y="1122362"/>
            <a:ext cx="9144000" cy="2387600"/>
          </a:xfrm>
          <a:prstGeom prst="rect">
            <a:avLst/>
          </a:prstGeom>
          <a:noFill/>
          <a:ln>
            <a:noFill/>
          </a:ln>
        </p:spPr>
        <p:txBody>
          <a:bodyPr lIns="91425" tIns="91425" rIns="91425" bIns="91425" anchor="b" anchorCtr="0"/>
          <a:lstStyle>
            <a:lvl1pPr marL="0" marR="0" lvl="0" indent="0" algn="ctr" rtl="0">
              <a:lnSpc>
                <a:spcPct val="90000"/>
              </a:lnSpc>
              <a:spcBef>
                <a:spcPts val="0"/>
              </a:spcBef>
              <a:buClr>
                <a:schemeClr val="dk1"/>
              </a:buClr>
              <a:buFont typeface="Calibri"/>
              <a:buNone/>
              <a:defRPr sz="60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7" name="Shape 17"/>
          <p:cNvSpPr txBox="1">
            <a:spLocks noGrp="1"/>
          </p:cNvSpPr>
          <p:nvPr>
            <p:ph type="subTitle" idx="1"/>
          </p:nvPr>
        </p:nvSpPr>
        <p:spPr>
          <a:xfrm>
            <a:off x="1524000" y="3602037"/>
            <a:ext cx="9144000" cy="1655761"/>
          </a:xfrm>
          <a:prstGeom prst="rect">
            <a:avLst/>
          </a:prstGeom>
          <a:noFill/>
          <a:ln>
            <a:noFill/>
          </a:ln>
        </p:spPr>
        <p:txBody>
          <a:bodyPr lIns="91425" tIns="91425" rIns="91425" bIns="91425" anchor="t" anchorCtr="0"/>
          <a:lstStyle>
            <a:lvl1pPr marL="0" marR="0" lvl="0" indent="0" algn="ctr" rtl="0">
              <a:lnSpc>
                <a:spcPct val="90000"/>
              </a:lnSpc>
              <a:spcBef>
                <a:spcPts val="1000"/>
              </a:spcBef>
              <a:buClr>
                <a:schemeClr val="dk1"/>
              </a:buClr>
              <a:buFont typeface="Arial"/>
              <a:buNone/>
              <a:defRPr sz="2400" b="0" i="0" u="none" strike="noStrike" cap="none">
                <a:solidFill>
                  <a:schemeClr val="dk1"/>
                </a:solidFill>
                <a:latin typeface="Calibri"/>
                <a:ea typeface="Calibri"/>
                <a:cs typeface="Calibri"/>
                <a:sym typeface="Calibri"/>
              </a:defRPr>
            </a:lvl1pPr>
            <a:lvl2pPr marL="457200" marR="0" lvl="1" indent="0" algn="ctr"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2pPr>
            <a:lvl3pPr marL="914400" marR="0" lvl="2" indent="0" algn="ctr" rtl="0">
              <a:lnSpc>
                <a:spcPct val="90000"/>
              </a:lnSpc>
              <a:spcBef>
                <a:spcPts val="500"/>
              </a:spcBef>
              <a:buClr>
                <a:schemeClr val="dk1"/>
              </a:buClr>
              <a:buFont typeface="Arial"/>
              <a:buNone/>
              <a:defRPr sz="1800" b="0" i="0" u="none" strike="noStrike" cap="none">
                <a:solidFill>
                  <a:schemeClr val="dk1"/>
                </a:solidFill>
                <a:latin typeface="Calibri"/>
                <a:ea typeface="Calibri"/>
                <a:cs typeface="Calibri"/>
                <a:sym typeface="Calibri"/>
              </a:defRPr>
            </a:lvl3pPr>
            <a:lvl4pPr marL="1371600" marR="0" lvl="3"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4pPr>
            <a:lvl5pPr marL="1828800" marR="0" lvl="4"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5pPr>
            <a:lvl6pPr marL="2286000" marR="0" lvl="5"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6pPr>
            <a:lvl7pPr marL="2743200" marR="0" lvl="6"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7pPr>
            <a:lvl8pPr marL="3200400" marR="0" lvl="7"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8pPr>
            <a:lvl9pPr marL="3657600" marR="0" lvl="8"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9pPr>
          </a:lstStyle>
          <a:p>
            <a:endParaRPr/>
          </a:p>
        </p:txBody>
      </p:sp>
      <p:sp>
        <p:nvSpPr>
          <p:cNvPr id="18" name="Shape 18"/>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9" name="Shape 19"/>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0" name="Shape 20"/>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4" name="Shape 74"/>
          <p:cNvSpPr txBox="1">
            <a:spLocks noGrp="1"/>
          </p:cNvSpPr>
          <p:nvPr>
            <p:ph type="body" idx="1"/>
          </p:nvPr>
        </p:nvSpPr>
        <p:spPr>
          <a:xfrm rot="5400000">
            <a:off x="3920331" y="-1256505"/>
            <a:ext cx="4351338" cy="10515599"/>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6" name="Shape 76"/>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8"/>
        <p:cNvGrpSpPr/>
        <p:nvPr/>
      </p:nvGrpSpPr>
      <p:grpSpPr>
        <a:xfrm>
          <a:off x="0" y="0"/>
          <a:ext cx="0" cy="0"/>
          <a:chOff x="0" y="0"/>
          <a:chExt cx="0" cy="0"/>
        </a:xfrm>
      </p:grpSpPr>
      <p:sp>
        <p:nvSpPr>
          <p:cNvPr id="79" name="Shape 79"/>
          <p:cNvSpPr txBox="1">
            <a:spLocks noGrp="1"/>
          </p:cNvSpPr>
          <p:nvPr>
            <p:ph type="title"/>
          </p:nvPr>
        </p:nvSpPr>
        <p:spPr>
          <a:xfrm rot="5400000">
            <a:off x="7133431" y="1956594"/>
            <a:ext cx="5811838" cy="2628899"/>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80" name="Shape 80"/>
          <p:cNvSpPr txBox="1">
            <a:spLocks noGrp="1"/>
          </p:cNvSpPr>
          <p:nvPr>
            <p:ph type="body" idx="1"/>
          </p:nvPr>
        </p:nvSpPr>
        <p:spPr>
          <a:xfrm rot="5400000">
            <a:off x="1799431" y="-596105"/>
            <a:ext cx="5811838" cy="7734299"/>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1" name="Shape 81"/>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2" name="Shape 82"/>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3" name="Shape 23"/>
          <p:cNvSpPr txBox="1">
            <a:spLocks noGrp="1"/>
          </p:cNvSpPr>
          <p:nvPr>
            <p:ph type="body" idx="1"/>
          </p:nvPr>
        </p:nvSpPr>
        <p:spPr>
          <a:xfrm>
            <a:off x="838200" y="1825625"/>
            <a:ext cx="10515599" cy="4351338"/>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4" name="Shape 24"/>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5" name="Shape 25"/>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831850" y="1709738"/>
            <a:ext cx="10515599" cy="2852737"/>
          </a:xfrm>
          <a:prstGeom prst="rect">
            <a:avLst/>
          </a:prstGeom>
          <a:noFill/>
          <a:ln>
            <a:noFill/>
          </a:ln>
        </p:spPr>
        <p:txBody>
          <a:bodyPr lIns="91425" tIns="91425" rIns="91425" bIns="91425" anchor="b" anchorCtr="0"/>
          <a:lstStyle>
            <a:lvl1pPr marL="0" marR="0" lvl="0" indent="0" algn="l" rtl="0">
              <a:lnSpc>
                <a:spcPct val="90000"/>
              </a:lnSpc>
              <a:spcBef>
                <a:spcPts val="0"/>
              </a:spcBef>
              <a:buClr>
                <a:schemeClr val="dk1"/>
              </a:buClr>
              <a:buFont typeface="Calibri"/>
              <a:buNone/>
              <a:defRPr sz="60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9" name="Shape 29"/>
          <p:cNvSpPr txBox="1">
            <a:spLocks noGrp="1"/>
          </p:cNvSpPr>
          <p:nvPr>
            <p:ph type="body" idx="1"/>
          </p:nvPr>
        </p:nvSpPr>
        <p:spPr>
          <a:xfrm>
            <a:off x="831850" y="4589462"/>
            <a:ext cx="10515599" cy="1500187"/>
          </a:xfrm>
          <a:prstGeom prst="rect">
            <a:avLst/>
          </a:prstGeom>
          <a:noFill/>
          <a:ln>
            <a:noFill/>
          </a:ln>
        </p:spPr>
        <p:txBody>
          <a:bodyPr lIns="91425" tIns="91425" rIns="91425" bIns="91425" anchor="t" anchorCtr="0"/>
          <a:lstStyle>
            <a:lvl1pPr marL="0" marR="0" lvl="0" indent="0" algn="l" rtl="0">
              <a:lnSpc>
                <a:spcPct val="90000"/>
              </a:lnSpc>
              <a:spcBef>
                <a:spcPts val="1000"/>
              </a:spcBef>
              <a:buClr>
                <a:srgbClr val="888888"/>
              </a:buClr>
              <a:buFont typeface="Arial"/>
              <a:buNone/>
              <a:defRPr sz="2400" b="0" i="0" u="none" strike="noStrike" cap="none">
                <a:solidFill>
                  <a:srgbClr val="888888"/>
                </a:solidFill>
                <a:latin typeface="Calibri"/>
                <a:ea typeface="Calibri"/>
                <a:cs typeface="Calibri"/>
                <a:sym typeface="Calibri"/>
              </a:defRPr>
            </a:lvl1pPr>
            <a:lvl2pPr marL="457200" marR="0" lvl="1" indent="0" algn="l" rtl="0">
              <a:lnSpc>
                <a:spcPct val="90000"/>
              </a:lnSpc>
              <a:spcBef>
                <a:spcPts val="500"/>
              </a:spcBef>
              <a:buClr>
                <a:srgbClr val="888888"/>
              </a:buClr>
              <a:buFont typeface="Arial"/>
              <a:buNone/>
              <a:defRPr sz="2000" b="0" i="0" u="none" strike="noStrike" cap="none">
                <a:solidFill>
                  <a:srgbClr val="888888"/>
                </a:solidFill>
                <a:latin typeface="Calibri"/>
                <a:ea typeface="Calibri"/>
                <a:cs typeface="Calibri"/>
                <a:sym typeface="Calibri"/>
              </a:defRPr>
            </a:lvl2pPr>
            <a:lvl3pPr marL="914400" marR="0" lvl="2" indent="0" algn="l" rtl="0">
              <a:lnSpc>
                <a:spcPct val="90000"/>
              </a:lnSpc>
              <a:spcBef>
                <a:spcPts val="500"/>
              </a:spcBef>
              <a:buClr>
                <a:srgbClr val="888888"/>
              </a:buClr>
              <a:buFont typeface="Arial"/>
              <a:buNone/>
              <a:defRPr sz="1800" b="0" i="0" u="none" strike="noStrike" cap="none">
                <a:solidFill>
                  <a:srgbClr val="888888"/>
                </a:solidFill>
                <a:latin typeface="Calibri"/>
                <a:ea typeface="Calibri"/>
                <a:cs typeface="Calibri"/>
                <a:sym typeface="Calibri"/>
              </a:defRPr>
            </a:lvl3pPr>
            <a:lvl4pPr marL="1371600" marR="0" lvl="3" indent="0" algn="l" rtl="0">
              <a:lnSpc>
                <a:spcPct val="90000"/>
              </a:lnSpc>
              <a:spcBef>
                <a:spcPts val="500"/>
              </a:spcBef>
              <a:buClr>
                <a:srgbClr val="888888"/>
              </a:buClr>
              <a:buFont typeface="Arial"/>
              <a:buNone/>
              <a:defRPr sz="1600" b="0" i="0" u="none" strike="noStrike" cap="none">
                <a:solidFill>
                  <a:srgbClr val="888888"/>
                </a:solidFill>
                <a:latin typeface="Calibri"/>
                <a:ea typeface="Calibri"/>
                <a:cs typeface="Calibri"/>
                <a:sym typeface="Calibri"/>
              </a:defRPr>
            </a:lvl4pPr>
            <a:lvl5pPr marL="1828800" marR="0" lvl="4" indent="0" algn="l" rtl="0">
              <a:lnSpc>
                <a:spcPct val="90000"/>
              </a:lnSpc>
              <a:spcBef>
                <a:spcPts val="500"/>
              </a:spcBef>
              <a:buClr>
                <a:srgbClr val="888888"/>
              </a:buClr>
              <a:buFont typeface="Arial"/>
              <a:buNone/>
              <a:defRPr sz="1600" b="0" i="0" u="none" strike="noStrike" cap="none">
                <a:solidFill>
                  <a:srgbClr val="888888"/>
                </a:solidFill>
                <a:latin typeface="Calibri"/>
                <a:ea typeface="Calibri"/>
                <a:cs typeface="Calibri"/>
                <a:sym typeface="Calibri"/>
              </a:defRPr>
            </a:lvl5pPr>
            <a:lvl6pPr marL="2286000" marR="0" lvl="5" indent="0" algn="l" rtl="0">
              <a:lnSpc>
                <a:spcPct val="90000"/>
              </a:lnSpc>
              <a:spcBef>
                <a:spcPts val="500"/>
              </a:spcBef>
              <a:buClr>
                <a:srgbClr val="888888"/>
              </a:buClr>
              <a:buFont typeface="Arial"/>
              <a:buNone/>
              <a:defRPr sz="1600" b="0" i="0" u="none" strike="noStrike" cap="none">
                <a:solidFill>
                  <a:srgbClr val="888888"/>
                </a:solidFill>
                <a:latin typeface="Calibri"/>
                <a:ea typeface="Calibri"/>
                <a:cs typeface="Calibri"/>
                <a:sym typeface="Calibri"/>
              </a:defRPr>
            </a:lvl6pPr>
            <a:lvl7pPr marL="2743200" marR="0" lvl="6" indent="0" algn="l" rtl="0">
              <a:lnSpc>
                <a:spcPct val="90000"/>
              </a:lnSpc>
              <a:spcBef>
                <a:spcPts val="500"/>
              </a:spcBef>
              <a:buClr>
                <a:srgbClr val="888888"/>
              </a:buClr>
              <a:buFont typeface="Arial"/>
              <a:buNone/>
              <a:defRPr sz="1600" b="0" i="0" u="none" strike="noStrike" cap="none">
                <a:solidFill>
                  <a:srgbClr val="888888"/>
                </a:solidFill>
                <a:latin typeface="Calibri"/>
                <a:ea typeface="Calibri"/>
                <a:cs typeface="Calibri"/>
                <a:sym typeface="Calibri"/>
              </a:defRPr>
            </a:lvl7pPr>
            <a:lvl8pPr marL="3200400" marR="0" lvl="7" indent="0" algn="l" rtl="0">
              <a:lnSpc>
                <a:spcPct val="90000"/>
              </a:lnSpc>
              <a:spcBef>
                <a:spcPts val="500"/>
              </a:spcBef>
              <a:buClr>
                <a:srgbClr val="888888"/>
              </a:buClr>
              <a:buFont typeface="Arial"/>
              <a:buNone/>
              <a:defRPr sz="1600" b="0" i="0" u="none" strike="noStrike" cap="none">
                <a:solidFill>
                  <a:srgbClr val="888888"/>
                </a:solidFill>
                <a:latin typeface="Calibri"/>
                <a:ea typeface="Calibri"/>
                <a:cs typeface="Calibri"/>
                <a:sym typeface="Calibri"/>
              </a:defRPr>
            </a:lvl8pPr>
            <a:lvl9pPr marL="3657600" marR="0" lvl="8" indent="0" algn="l" rtl="0">
              <a:lnSpc>
                <a:spcPct val="90000"/>
              </a:lnSpc>
              <a:spcBef>
                <a:spcPts val="500"/>
              </a:spcBef>
              <a:buClr>
                <a:srgbClr val="888888"/>
              </a:buClr>
              <a:buFont typeface="Arial"/>
              <a:buNone/>
              <a:defRPr sz="1600" b="0" i="0" u="none" strike="noStrike" cap="none">
                <a:solidFill>
                  <a:srgbClr val="888888"/>
                </a:solidFill>
                <a:latin typeface="Calibri"/>
                <a:ea typeface="Calibri"/>
                <a:cs typeface="Calibri"/>
                <a:sym typeface="Calibri"/>
              </a:defRPr>
            </a:lvl9pPr>
          </a:lstStyle>
          <a:p>
            <a:endParaRPr/>
          </a:p>
        </p:txBody>
      </p:sp>
      <p:sp>
        <p:nvSpPr>
          <p:cNvPr id="30" name="Shape 30"/>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31" name="Shape 31"/>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5" name="Shape 35"/>
          <p:cNvSpPr txBox="1">
            <a:spLocks noGrp="1"/>
          </p:cNvSpPr>
          <p:nvPr>
            <p:ph type="body" idx="1"/>
          </p:nvPr>
        </p:nvSpPr>
        <p:spPr>
          <a:xfrm>
            <a:off x="838200" y="1825625"/>
            <a:ext cx="5181600" cy="4351338"/>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body" idx="2"/>
          </p:nvPr>
        </p:nvSpPr>
        <p:spPr>
          <a:xfrm>
            <a:off x="6172200" y="1825625"/>
            <a:ext cx="5181600" cy="4351338"/>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7" name="Shape 37"/>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38" name="Shape 38"/>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39" name="Shape 39"/>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839787"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42" name="Shape 42"/>
          <p:cNvSpPr txBox="1">
            <a:spLocks noGrp="1"/>
          </p:cNvSpPr>
          <p:nvPr>
            <p:ph type="body" idx="1"/>
          </p:nvPr>
        </p:nvSpPr>
        <p:spPr>
          <a:xfrm>
            <a:off x="839787" y="1681163"/>
            <a:ext cx="5157787" cy="823912"/>
          </a:xfrm>
          <a:prstGeom prst="rect">
            <a:avLst/>
          </a:prstGeom>
          <a:noFill/>
          <a:ln>
            <a:noFill/>
          </a:ln>
        </p:spPr>
        <p:txBody>
          <a:bodyPr lIns="91425" tIns="91425" rIns="91425" bIns="91425" anchor="b" anchorCtr="0"/>
          <a:lstStyle>
            <a:lvl1pPr marL="0" marR="0" lvl="0" indent="0" algn="l" rtl="0">
              <a:lnSpc>
                <a:spcPct val="90000"/>
              </a:lnSpc>
              <a:spcBef>
                <a:spcPts val="1000"/>
              </a:spcBef>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body" idx="2"/>
          </p:nvPr>
        </p:nvSpPr>
        <p:spPr>
          <a:xfrm>
            <a:off x="839787" y="2505075"/>
            <a:ext cx="5157787" cy="3684588"/>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4" name="Shape 44"/>
          <p:cNvSpPr txBox="1">
            <a:spLocks noGrp="1"/>
          </p:cNvSpPr>
          <p:nvPr>
            <p:ph type="body" idx="3"/>
          </p:nvPr>
        </p:nvSpPr>
        <p:spPr>
          <a:xfrm>
            <a:off x="6172200" y="1681163"/>
            <a:ext cx="5183187" cy="823912"/>
          </a:xfrm>
          <a:prstGeom prst="rect">
            <a:avLst/>
          </a:prstGeom>
          <a:noFill/>
          <a:ln>
            <a:noFill/>
          </a:ln>
        </p:spPr>
        <p:txBody>
          <a:bodyPr lIns="91425" tIns="91425" rIns="91425" bIns="91425" anchor="b" anchorCtr="0"/>
          <a:lstStyle>
            <a:lvl1pPr marL="0" marR="0" lvl="0" indent="0" algn="l" rtl="0">
              <a:lnSpc>
                <a:spcPct val="90000"/>
              </a:lnSpc>
              <a:spcBef>
                <a:spcPts val="1000"/>
              </a:spcBef>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5" name="Shape 45"/>
          <p:cNvSpPr txBox="1">
            <a:spLocks noGrp="1"/>
          </p:cNvSpPr>
          <p:nvPr>
            <p:ph type="body" idx="4"/>
          </p:nvPr>
        </p:nvSpPr>
        <p:spPr>
          <a:xfrm>
            <a:off x="6172200" y="2505075"/>
            <a:ext cx="5183187" cy="3684588"/>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6" name="Shape 46"/>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7" name="Shape 47"/>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8" name="Shape 48"/>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51" name="Shape 51"/>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2" name="Shape 52"/>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3" name="Shape 53"/>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4"/>
        <p:cNvGrpSpPr/>
        <p:nvPr/>
      </p:nvGrpSpPr>
      <p:grpSpPr>
        <a:xfrm>
          <a:off x="0" y="0"/>
          <a:ext cx="0" cy="0"/>
          <a:chOff x="0" y="0"/>
          <a:chExt cx="0" cy="0"/>
        </a:xfrm>
      </p:grpSpPr>
      <p:sp>
        <p:nvSpPr>
          <p:cNvPr id="55" name="Shape 55"/>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6" name="Shape 56"/>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7" name="Shape 57"/>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839787" y="457200"/>
            <a:ext cx="3932237" cy="1600199"/>
          </a:xfrm>
          <a:prstGeom prst="rect">
            <a:avLst/>
          </a:prstGeom>
          <a:noFill/>
          <a:ln>
            <a:noFill/>
          </a:ln>
        </p:spPr>
        <p:txBody>
          <a:bodyPr lIns="91425" tIns="91425" rIns="91425" bIns="91425" anchor="b" anchorCtr="0"/>
          <a:lstStyle>
            <a:lvl1pPr marL="0" marR="0" lvl="0" indent="0" algn="l" rtl="0">
              <a:lnSpc>
                <a:spcPct val="90000"/>
              </a:lnSpc>
              <a:spcBef>
                <a:spcPts val="0"/>
              </a:spcBef>
              <a:buClr>
                <a:schemeClr val="dk1"/>
              </a:buClr>
              <a:buFont typeface="Calibri"/>
              <a:buNone/>
              <a:defRPr sz="32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0" name="Shape 60"/>
          <p:cNvSpPr txBox="1">
            <a:spLocks noGrp="1"/>
          </p:cNvSpPr>
          <p:nvPr>
            <p:ph type="body" idx="1"/>
          </p:nvPr>
        </p:nvSpPr>
        <p:spPr>
          <a:xfrm>
            <a:off x="5183187" y="987425"/>
            <a:ext cx="6172199" cy="4873624"/>
          </a:xfrm>
          <a:prstGeom prst="rect">
            <a:avLst/>
          </a:prstGeom>
          <a:noFill/>
          <a:ln>
            <a:noFill/>
          </a:ln>
        </p:spPr>
        <p:txBody>
          <a:bodyPr lIns="91425" tIns="91425" rIns="91425" bIns="91425" anchor="t" anchorCtr="0"/>
          <a:lstStyle>
            <a:lvl1pPr marL="228600" marR="0" lvl="0" indent="-25400" algn="l" rtl="0">
              <a:lnSpc>
                <a:spcPct val="90000"/>
              </a:lnSpc>
              <a:spcBef>
                <a:spcPts val="100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685800" marR="0" lvl="1" indent="-50800" algn="l" rtl="0">
              <a:lnSpc>
                <a:spcPct val="90000"/>
              </a:lnSpc>
              <a:spcBef>
                <a:spcPts val="5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61" name="Shape 61"/>
          <p:cNvSpPr txBox="1">
            <a:spLocks noGrp="1"/>
          </p:cNvSpPr>
          <p:nvPr>
            <p:ph type="body" idx="2"/>
          </p:nvPr>
        </p:nvSpPr>
        <p:spPr>
          <a:xfrm>
            <a:off x="839787" y="2057400"/>
            <a:ext cx="3932237" cy="3811588"/>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dk1"/>
              </a:buClr>
              <a:buFont typeface="Arial"/>
              <a:buNone/>
              <a:defRPr sz="16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Font typeface="Arial"/>
              <a:buNone/>
              <a:defRPr sz="14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Font typeface="Arial"/>
              <a:buNone/>
              <a:defRPr sz="12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62" name="Shape 62"/>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839787" y="457200"/>
            <a:ext cx="3932237" cy="1600199"/>
          </a:xfrm>
          <a:prstGeom prst="rect">
            <a:avLst/>
          </a:prstGeom>
          <a:noFill/>
          <a:ln>
            <a:noFill/>
          </a:ln>
        </p:spPr>
        <p:txBody>
          <a:bodyPr lIns="91425" tIns="91425" rIns="91425" bIns="91425" anchor="b" anchorCtr="0"/>
          <a:lstStyle>
            <a:lvl1pPr marL="0" marR="0" lvl="0" indent="0" algn="l" rtl="0">
              <a:lnSpc>
                <a:spcPct val="90000"/>
              </a:lnSpc>
              <a:spcBef>
                <a:spcPts val="0"/>
              </a:spcBef>
              <a:buClr>
                <a:schemeClr val="dk1"/>
              </a:buClr>
              <a:buFont typeface="Calibri"/>
              <a:buNone/>
              <a:defRPr sz="32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7" name="Shape 67"/>
          <p:cNvSpPr>
            <a:spLocks noGrp="1"/>
          </p:cNvSpPr>
          <p:nvPr>
            <p:ph type="pic" idx="2"/>
          </p:nvPr>
        </p:nvSpPr>
        <p:spPr>
          <a:xfrm>
            <a:off x="5183187" y="987425"/>
            <a:ext cx="6172199" cy="4873624"/>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dk1"/>
              </a:buClr>
              <a:buFont typeface="Arial"/>
              <a:buNone/>
              <a:defRPr sz="32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Font typeface="Arial"/>
              <a:buNone/>
              <a:defRPr sz="28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Font typeface="Arial"/>
              <a:buNone/>
              <a:defRPr sz="24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Shape 68"/>
          <p:cNvSpPr txBox="1">
            <a:spLocks noGrp="1"/>
          </p:cNvSpPr>
          <p:nvPr>
            <p:ph type="body" idx="1"/>
          </p:nvPr>
        </p:nvSpPr>
        <p:spPr>
          <a:xfrm>
            <a:off x="839787" y="2057400"/>
            <a:ext cx="3932237" cy="3811588"/>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dk1"/>
              </a:buClr>
              <a:buFont typeface="Arial"/>
              <a:buNone/>
              <a:defRPr sz="16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buClr>
                <a:schemeClr val="dk1"/>
              </a:buClr>
              <a:buFont typeface="Arial"/>
              <a:buNone/>
              <a:defRPr sz="14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buClr>
                <a:schemeClr val="dk1"/>
              </a:buClr>
              <a:buFont typeface="Arial"/>
              <a:buNone/>
              <a:defRPr sz="12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buClr>
                <a:schemeClr val="dk1"/>
              </a:buClr>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69" name="Shape 69"/>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838200" y="1825625"/>
            <a:ext cx="10515599" cy="4351338"/>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Shape 12"/>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3" name="Shape 13"/>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 Id="rId5" Type="http://schemas.openxmlformats.org/officeDocument/2006/relationships/image" Target="../media/image5.jpg"/><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8.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a:spLocks noGrp="1"/>
          </p:cNvSpPr>
          <p:nvPr>
            <p:ph type="ctrTitle"/>
          </p:nvPr>
        </p:nvSpPr>
        <p:spPr>
          <a:xfrm>
            <a:off x="147125" y="0"/>
            <a:ext cx="11940900" cy="3217800"/>
          </a:xfrm>
          <a:prstGeom prst="rect">
            <a:avLst/>
          </a:prstGeom>
          <a:noFill/>
          <a:ln>
            <a:noFill/>
          </a:ln>
        </p:spPr>
        <p:txBody>
          <a:bodyPr lIns="91425" tIns="45700" rIns="91425" bIns="45700" anchor="b" anchorCtr="0">
            <a:noAutofit/>
          </a:bodyPr>
          <a:lstStyle/>
          <a:p>
            <a:pPr marL="0" marR="0" lvl="0" indent="0" algn="ctr" rtl="0">
              <a:lnSpc>
                <a:spcPct val="90000"/>
              </a:lnSpc>
              <a:spcBef>
                <a:spcPts val="0"/>
              </a:spcBef>
              <a:buClr>
                <a:schemeClr val="dk1"/>
              </a:buClr>
              <a:buSzPct val="25000"/>
              <a:buFont typeface="Calibri"/>
              <a:buNone/>
            </a:pPr>
            <a:endParaRPr sz="4400"/>
          </a:p>
          <a:p>
            <a:pPr marL="0" marR="0" lvl="0" indent="0" algn="ctr" rtl="0">
              <a:lnSpc>
                <a:spcPct val="90000"/>
              </a:lnSpc>
              <a:spcBef>
                <a:spcPts val="0"/>
              </a:spcBef>
              <a:buClr>
                <a:schemeClr val="dk1"/>
              </a:buClr>
              <a:buSzPct val="25000"/>
              <a:buFont typeface="Calibri"/>
              <a:buNone/>
            </a:pPr>
            <a:endParaRPr sz="4400"/>
          </a:p>
          <a:p>
            <a:pPr marL="0" marR="0" lvl="0" indent="0" algn="ctr" rtl="0">
              <a:lnSpc>
                <a:spcPct val="90000"/>
              </a:lnSpc>
              <a:spcBef>
                <a:spcPts val="0"/>
              </a:spcBef>
              <a:buClr>
                <a:schemeClr val="dk1"/>
              </a:buClr>
              <a:buSzPct val="25000"/>
              <a:buFont typeface="Calibri"/>
              <a:buNone/>
            </a:pPr>
            <a:endParaRPr sz="4400"/>
          </a:p>
          <a:p>
            <a:pPr marL="0" marR="0" lvl="0" indent="0" algn="ctr" rtl="0">
              <a:lnSpc>
                <a:spcPct val="90000"/>
              </a:lnSpc>
              <a:spcBef>
                <a:spcPts val="0"/>
              </a:spcBef>
              <a:buClr>
                <a:schemeClr val="dk1"/>
              </a:buClr>
              <a:buSzPct val="25000"/>
              <a:buFont typeface="Calibri"/>
              <a:buNone/>
            </a:pPr>
            <a:endParaRPr sz="4400"/>
          </a:p>
          <a:p>
            <a:pPr marL="0" marR="0" lvl="0" indent="0" algn="ctr" rtl="0">
              <a:lnSpc>
                <a:spcPct val="90000"/>
              </a:lnSpc>
              <a:spcBef>
                <a:spcPts val="0"/>
              </a:spcBef>
              <a:buClr>
                <a:schemeClr val="dk1"/>
              </a:buClr>
              <a:buSzPct val="25000"/>
              <a:buFont typeface="Calibri"/>
              <a:buNone/>
            </a:pPr>
            <a:endParaRPr sz="4400"/>
          </a:p>
          <a:p>
            <a:pPr marL="0" marR="0" lvl="0" indent="0" algn="ctr" rtl="0">
              <a:lnSpc>
                <a:spcPct val="90000"/>
              </a:lnSpc>
              <a:spcBef>
                <a:spcPts val="0"/>
              </a:spcBef>
              <a:buClr>
                <a:schemeClr val="dk1"/>
              </a:buClr>
              <a:buSzPct val="25000"/>
              <a:buFont typeface="Calibri"/>
              <a:buNone/>
            </a:pPr>
            <a:r>
              <a:rPr lang="en-US" sz="4400" b="0" i="0" u="none" strike="noStrike" cap="none">
                <a:solidFill>
                  <a:schemeClr val="dk1"/>
                </a:solidFill>
                <a:latin typeface="Calibri"/>
                <a:ea typeface="Calibri"/>
                <a:cs typeface="Calibri"/>
                <a:sym typeface="Calibri"/>
              </a:rPr>
              <a:t>Earning Three Hours of GT Credit - </a:t>
            </a:r>
            <a:r>
              <a:rPr lang="en-US" sz="4400"/>
              <a:t>I</a:t>
            </a:r>
            <a:r>
              <a:rPr lang="en-US" sz="4400" b="0" i="0" u="none" strike="noStrike" cap="none">
                <a:solidFill>
                  <a:schemeClr val="dk1"/>
                </a:solidFill>
                <a:latin typeface="Calibri"/>
                <a:ea typeface="Calibri"/>
                <a:cs typeface="Calibri"/>
                <a:sym typeface="Calibri"/>
              </a:rPr>
              <a:t>nclude your name, grade and campus please</a:t>
            </a:r>
            <a:r>
              <a:rPr lang="en-US" sz="4400"/>
              <a:t> on this slide</a:t>
            </a:r>
          </a:p>
          <a:p>
            <a:pPr marL="0" marR="0" lvl="0" indent="0" algn="ctr" rtl="0">
              <a:lnSpc>
                <a:spcPct val="90000"/>
              </a:lnSpc>
              <a:spcBef>
                <a:spcPts val="0"/>
              </a:spcBef>
              <a:buClr>
                <a:schemeClr val="dk1"/>
              </a:buClr>
              <a:buSzPct val="25000"/>
              <a:buFont typeface="Calibri"/>
              <a:buNone/>
            </a:pPr>
            <a:r>
              <a:rPr lang="en-US" sz="4400" b="1" u="sng"/>
              <a:t>Example:</a:t>
            </a:r>
            <a:r>
              <a:rPr lang="en-US" sz="4400"/>
              <a:t> </a:t>
            </a:r>
            <a:r>
              <a:rPr lang="en-US" sz="4400" b="0" i="0" u="none" strike="noStrike" cap="none">
                <a:solidFill>
                  <a:schemeClr val="dk1"/>
                </a:solidFill>
                <a:latin typeface="Calibri"/>
                <a:ea typeface="Calibri"/>
                <a:cs typeface="Calibri"/>
                <a:sym typeface="Calibri"/>
              </a:rPr>
              <a:t/>
            </a:r>
            <a:br>
              <a:rPr lang="en-US" sz="4400" b="0" i="0" u="none" strike="noStrike" cap="none">
                <a:solidFill>
                  <a:schemeClr val="dk1"/>
                </a:solidFill>
                <a:latin typeface="Calibri"/>
                <a:ea typeface="Calibri"/>
                <a:cs typeface="Calibri"/>
                <a:sym typeface="Calibri"/>
              </a:rPr>
            </a:br>
            <a:r>
              <a:rPr lang="en-US" sz="5400" b="0" i="0" u="none" strike="noStrike" cap="none">
                <a:solidFill>
                  <a:schemeClr val="dk1"/>
                </a:solidFill>
                <a:latin typeface="Calibri"/>
                <a:ea typeface="Calibri"/>
                <a:cs typeface="Calibri"/>
                <a:sym typeface="Calibri"/>
              </a:rPr>
              <a:t>Slide 1: Title </a:t>
            </a:r>
            <a:r>
              <a:rPr lang="en-US" sz="6000" b="0" i="0" u="none" strike="noStrike" cap="none">
                <a:solidFill>
                  <a:schemeClr val="dk1"/>
                </a:solidFill>
                <a:latin typeface="Calibri"/>
                <a:ea typeface="Calibri"/>
                <a:cs typeface="Calibri"/>
                <a:sym typeface="Calibri"/>
              </a:rPr>
              <a:t>of Work Stations</a:t>
            </a:r>
          </a:p>
        </p:txBody>
      </p:sp>
      <p:sp>
        <p:nvSpPr>
          <p:cNvPr id="90" name="Shape 90"/>
          <p:cNvSpPr txBox="1">
            <a:spLocks noGrp="1"/>
          </p:cNvSpPr>
          <p:nvPr>
            <p:ph type="subTitle" idx="1"/>
          </p:nvPr>
        </p:nvSpPr>
        <p:spPr>
          <a:xfrm>
            <a:off x="1524000" y="3602037"/>
            <a:ext cx="9144000" cy="399946"/>
          </a:xfrm>
          <a:prstGeom prst="rect">
            <a:avLst/>
          </a:prstGeom>
          <a:noFill/>
          <a:ln>
            <a:noFill/>
          </a:ln>
        </p:spPr>
        <p:txBody>
          <a:bodyPr lIns="91425" tIns="45700" rIns="91425" bIns="45700" anchor="t" anchorCtr="0">
            <a:noAutofit/>
          </a:bodyPr>
          <a:lstStyle/>
          <a:p>
            <a:pPr marL="0" marR="0" lvl="0" indent="0" algn="ctr" rtl="0">
              <a:lnSpc>
                <a:spcPct val="80000"/>
              </a:lnSpc>
              <a:spcBef>
                <a:spcPts val="0"/>
              </a:spcBef>
              <a:buClr>
                <a:schemeClr val="dk1"/>
              </a:buClr>
              <a:buSzPct val="25000"/>
              <a:buFont typeface="Arial"/>
              <a:buNone/>
            </a:pPr>
            <a:r>
              <a:rPr lang="en-US" sz="2400" b="0" i="0" u="none" strike="noStrike" cap="none">
                <a:solidFill>
                  <a:schemeClr val="dk1"/>
                </a:solidFill>
                <a:latin typeface="Calibri"/>
                <a:ea typeface="Calibri"/>
                <a:cs typeface="Calibri"/>
                <a:sym typeface="Calibri"/>
              </a:rPr>
              <a:t>PowerPoint Template for Submission</a:t>
            </a:r>
          </a:p>
        </p:txBody>
      </p:sp>
      <p:sp>
        <p:nvSpPr>
          <p:cNvPr id="91" name="Shape 91"/>
          <p:cNvSpPr/>
          <p:nvPr/>
        </p:nvSpPr>
        <p:spPr>
          <a:xfrm>
            <a:off x="973776" y="4156364"/>
            <a:ext cx="2968830" cy="2363189"/>
          </a:xfrm>
          <a:prstGeom prst="rect">
            <a:avLst/>
          </a:prstGeom>
          <a:solidFill>
            <a:schemeClr val="accent1"/>
          </a:solidFill>
          <a:ln w="12700" cap="flat" cmpd="sng">
            <a:solidFill>
              <a:srgbClr val="42719B"/>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2400" b="1">
                <a:solidFill>
                  <a:srgbClr val="FF9900"/>
                </a:solidFill>
                <a:latin typeface="Calibri"/>
                <a:ea typeface="Calibri"/>
                <a:cs typeface="Calibri"/>
                <a:sym typeface="Calibri"/>
              </a:rPr>
              <a:t>Poetry- Week 1</a:t>
            </a:r>
          </a:p>
          <a:p>
            <a:pPr marL="0" marR="0" lvl="0" indent="0" algn="ctr" rtl="0">
              <a:spcBef>
                <a:spcPts val="0"/>
              </a:spcBef>
              <a:buSzPct val="25000"/>
              <a:buNone/>
            </a:pPr>
            <a:r>
              <a:rPr lang="en-US" sz="1800" b="0" i="0" u="none" strike="noStrike" cap="none">
                <a:solidFill>
                  <a:schemeClr val="lt1"/>
                </a:solidFill>
                <a:latin typeface="Calibri"/>
                <a:ea typeface="Calibri"/>
                <a:cs typeface="Calibri"/>
                <a:sym typeface="Calibri"/>
              </a:rPr>
              <a:t>Work Station 1</a:t>
            </a:r>
          </a:p>
        </p:txBody>
      </p:sp>
      <p:sp>
        <p:nvSpPr>
          <p:cNvPr id="92" name="Shape 92"/>
          <p:cNvSpPr/>
          <p:nvPr/>
        </p:nvSpPr>
        <p:spPr>
          <a:xfrm>
            <a:off x="4916383" y="4156364"/>
            <a:ext cx="2970315" cy="2363189"/>
          </a:xfrm>
          <a:prstGeom prst="rect">
            <a:avLst/>
          </a:prstGeom>
          <a:solidFill>
            <a:schemeClr val="accent1"/>
          </a:solidFill>
          <a:ln w="12700" cap="flat" cmpd="sng">
            <a:solidFill>
              <a:srgbClr val="42719B"/>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2400" b="1">
                <a:solidFill>
                  <a:srgbClr val="FF9900"/>
                </a:solidFill>
                <a:latin typeface="Calibri"/>
                <a:ea typeface="Calibri"/>
                <a:cs typeface="Calibri"/>
                <a:sym typeface="Calibri"/>
              </a:rPr>
              <a:t>Poetry - Week 2 </a:t>
            </a:r>
          </a:p>
          <a:p>
            <a:pPr marL="0" marR="0" lvl="0" indent="0" algn="ctr" rtl="0">
              <a:spcBef>
                <a:spcPts val="0"/>
              </a:spcBef>
              <a:buSzPct val="25000"/>
              <a:buNone/>
            </a:pPr>
            <a:r>
              <a:rPr lang="en-US" sz="1800" b="0" i="0" u="none" strike="noStrike" cap="none">
                <a:solidFill>
                  <a:schemeClr val="lt1"/>
                </a:solidFill>
                <a:latin typeface="Calibri"/>
                <a:ea typeface="Calibri"/>
                <a:cs typeface="Calibri"/>
                <a:sym typeface="Calibri"/>
              </a:rPr>
              <a:t>Work Station 2</a:t>
            </a:r>
          </a:p>
        </p:txBody>
      </p:sp>
      <p:sp>
        <p:nvSpPr>
          <p:cNvPr id="93" name="Shape 93"/>
          <p:cNvSpPr/>
          <p:nvPr/>
        </p:nvSpPr>
        <p:spPr>
          <a:xfrm>
            <a:off x="8540646" y="4156364"/>
            <a:ext cx="2970315" cy="2363189"/>
          </a:xfrm>
          <a:prstGeom prst="rect">
            <a:avLst/>
          </a:prstGeom>
          <a:solidFill>
            <a:schemeClr val="accent1"/>
          </a:solidFill>
          <a:ln w="12700" cap="flat" cmpd="sng">
            <a:solidFill>
              <a:srgbClr val="42719B"/>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US" sz="1800">
                <a:solidFill>
                  <a:schemeClr val="lt1"/>
                </a:solidFill>
                <a:latin typeface="Calibri"/>
                <a:ea typeface="Calibri"/>
                <a:cs typeface="Calibri"/>
                <a:sym typeface="Calibri"/>
              </a:rPr>
              <a:t> </a:t>
            </a:r>
            <a:r>
              <a:rPr lang="en-US" sz="2400" b="1">
                <a:solidFill>
                  <a:srgbClr val="FF9900"/>
                </a:solidFill>
                <a:latin typeface="Calibri"/>
                <a:ea typeface="Calibri"/>
                <a:cs typeface="Calibri"/>
                <a:sym typeface="Calibri"/>
              </a:rPr>
              <a:t>Geometry</a:t>
            </a:r>
          </a:p>
          <a:p>
            <a:pPr marL="0" marR="0" lvl="0" indent="0" algn="ctr" rtl="0">
              <a:spcBef>
                <a:spcPts val="0"/>
              </a:spcBef>
              <a:buSzPct val="25000"/>
              <a:buNone/>
            </a:pPr>
            <a:r>
              <a:rPr lang="en-US" sz="1800" b="0" i="0" u="none" strike="noStrike" cap="none">
                <a:solidFill>
                  <a:schemeClr val="lt1"/>
                </a:solidFill>
                <a:latin typeface="Calibri"/>
                <a:ea typeface="Calibri"/>
                <a:cs typeface="Calibri"/>
                <a:sym typeface="Calibri"/>
              </a:rPr>
              <a:t>Work Station 3</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Shape 99"/>
          <p:cNvSpPr txBox="1">
            <a:spLocks noGrp="1"/>
          </p:cNvSpPr>
          <p:nvPr>
            <p:ph type="title"/>
          </p:nvPr>
        </p:nvSpPr>
        <p:spPr>
          <a:xfrm>
            <a:off x="384312" y="365125"/>
            <a:ext cx="11158329" cy="1325562"/>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dk1"/>
              </a:buClr>
              <a:buSzPct val="25000"/>
              <a:buFont typeface="Calibri"/>
              <a:buNone/>
            </a:pPr>
            <a:r>
              <a:rPr lang="en-US" sz="4400" b="0" i="0" u="none" strike="noStrike" cap="none">
                <a:solidFill>
                  <a:schemeClr val="dk1"/>
                </a:solidFill>
                <a:latin typeface="Calibri"/>
                <a:ea typeface="Calibri"/>
                <a:cs typeface="Calibri"/>
                <a:sym typeface="Calibri"/>
              </a:rPr>
              <a:t>Slide 2: Documentation  of Student Participation</a:t>
            </a:r>
          </a:p>
        </p:txBody>
      </p:sp>
      <p:sp>
        <p:nvSpPr>
          <p:cNvPr id="100" name="Shape 100"/>
          <p:cNvSpPr txBox="1">
            <a:spLocks noGrp="1"/>
          </p:cNvSpPr>
          <p:nvPr>
            <p:ph type="body" idx="1"/>
          </p:nvPr>
        </p:nvSpPr>
        <p:spPr>
          <a:xfrm>
            <a:off x="838200" y="1825625"/>
            <a:ext cx="10515599" cy="4351338"/>
          </a:xfrm>
          <a:prstGeom prst="rect">
            <a:avLst/>
          </a:prstGeom>
          <a:noFill/>
          <a:ln>
            <a:noFill/>
          </a:ln>
        </p:spPr>
        <p:txBody>
          <a:bodyPr lIns="91425" tIns="45700" rIns="91425" bIns="45700" anchor="t" anchorCtr="0">
            <a:noAutofit/>
          </a:bodyPr>
          <a:lstStyle/>
          <a:p>
            <a:pPr marL="0" marR="0" lvl="0" indent="0" algn="l" rtl="0">
              <a:lnSpc>
                <a:spcPct val="90000"/>
              </a:lnSpc>
              <a:spcBef>
                <a:spcPts val="0"/>
              </a:spcBef>
              <a:spcAft>
                <a:spcPts val="0"/>
              </a:spcAft>
              <a:buClr>
                <a:schemeClr val="dk1"/>
              </a:buClr>
              <a:buSzPct val="25000"/>
              <a:buFont typeface="Arial"/>
              <a:buNone/>
            </a:pPr>
            <a:endParaRPr sz="2800" b="0" i="0" u="none" strike="noStrike" cap="none">
              <a:solidFill>
                <a:schemeClr val="dk1"/>
              </a:solidFill>
              <a:latin typeface="Calibri"/>
              <a:ea typeface="Calibri"/>
              <a:cs typeface="Calibri"/>
              <a:sym typeface="Calibri"/>
            </a:endParaRPr>
          </a:p>
          <a:p>
            <a:pPr marL="228600" marR="0" lvl="0" indent="-228600" algn="l" rtl="0">
              <a:lnSpc>
                <a:spcPct val="90000"/>
              </a:lnSpc>
              <a:spcBef>
                <a:spcPts val="1000"/>
              </a:spcBef>
              <a:spcAft>
                <a:spcPts val="0"/>
              </a:spcAft>
              <a:buClr>
                <a:schemeClr val="dk1"/>
              </a:buClr>
              <a:buSzPct val="100000"/>
              <a:buFont typeface="Arial"/>
              <a:buNone/>
            </a:pPr>
            <a:endParaRPr sz="2800" b="0" i="0" u="none" strike="noStrike" cap="none">
              <a:solidFill>
                <a:schemeClr val="dk1"/>
              </a:solidFill>
              <a:latin typeface="Calibri"/>
              <a:ea typeface="Calibri"/>
              <a:cs typeface="Calibri"/>
              <a:sym typeface="Calibri"/>
            </a:endParaRPr>
          </a:p>
          <a:p>
            <a:pPr marL="228600" marR="0" lvl="0" indent="-228600" algn="l" rtl="0">
              <a:lnSpc>
                <a:spcPct val="90000"/>
              </a:lnSpc>
              <a:spcBef>
                <a:spcPts val="1000"/>
              </a:spcBef>
              <a:spcAft>
                <a:spcPts val="0"/>
              </a:spcAft>
              <a:buClr>
                <a:schemeClr val="dk1"/>
              </a:buClr>
              <a:buSzPct val="100000"/>
              <a:buFont typeface="Arial"/>
              <a:buNone/>
            </a:pPr>
            <a:endParaRPr sz="2800" b="0" i="0" u="none" strike="noStrike" cap="none">
              <a:solidFill>
                <a:schemeClr val="dk1"/>
              </a:solidFill>
              <a:latin typeface="Calibri"/>
              <a:ea typeface="Calibri"/>
              <a:cs typeface="Calibri"/>
              <a:sym typeface="Calibri"/>
            </a:endParaRPr>
          </a:p>
          <a:p>
            <a:pPr marL="228600" marR="0" lvl="0" indent="-228600" algn="l" rtl="0">
              <a:lnSpc>
                <a:spcPct val="90000"/>
              </a:lnSpc>
              <a:spcBef>
                <a:spcPts val="1000"/>
              </a:spcBef>
              <a:buClr>
                <a:schemeClr val="dk1"/>
              </a:buClr>
              <a:buSzPct val="100000"/>
              <a:buFont typeface="Arial"/>
              <a:buNone/>
            </a:pPr>
            <a:endParaRPr sz="2800" b="0" i="0" u="none" strike="noStrike" cap="none">
              <a:solidFill>
                <a:schemeClr val="dk1"/>
              </a:solidFill>
              <a:latin typeface="Calibri"/>
              <a:ea typeface="Calibri"/>
              <a:cs typeface="Calibri"/>
              <a:sym typeface="Calibri"/>
            </a:endParaRPr>
          </a:p>
        </p:txBody>
      </p:sp>
      <p:sp>
        <p:nvSpPr>
          <p:cNvPr id="101" name="Shape 101"/>
          <p:cNvSpPr/>
          <p:nvPr/>
        </p:nvSpPr>
        <p:spPr>
          <a:xfrm>
            <a:off x="1171575" y="2285999"/>
            <a:ext cx="2343150" cy="3300413"/>
          </a:xfrm>
          <a:prstGeom prst="rect">
            <a:avLst/>
          </a:prstGeom>
          <a:solidFill>
            <a:schemeClr val="accent1"/>
          </a:solidFill>
          <a:ln w="12700" cap="flat" cmpd="sng">
            <a:solidFill>
              <a:srgbClr val="42719B"/>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a:solidFill>
                <a:schemeClr val="lt1"/>
              </a:solidFill>
              <a:latin typeface="Calibri"/>
              <a:ea typeface="Calibri"/>
              <a:cs typeface="Calibri"/>
              <a:sym typeface="Calibri"/>
            </a:endParaRPr>
          </a:p>
          <a:p>
            <a:pPr marL="0" marR="0" lvl="0" indent="0" algn="ctr" rtl="0">
              <a:spcBef>
                <a:spcPts val="0"/>
              </a:spcBef>
              <a:buNone/>
            </a:pPr>
            <a:endParaRPr sz="1800">
              <a:solidFill>
                <a:schemeClr val="lt1"/>
              </a:solidFill>
              <a:latin typeface="Calibri"/>
              <a:ea typeface="Calibri"/>
              <a:cs typeface="Calibri"/>
              <a:sym typeface="Calibri"/>
            </a:endParaRPr>
          </a:p>
          <a:p>
            <a:pPr marL="0" marR="0" lvl="0" indent="0" algn="ctr" rtl="0">
              <a:spcBef>
                <a:spcPts val="0"/>
              </a:spcBef>
              <a:buNone/>
            </a:pPr>
            <a:endParaRPr sz="1800">
              <a:solidFill>
                <a:schemeClr val="lt1"/>
              </a:solidFill>
              <a:latin typeface="Calibri"/>
              <a:ea typeface="Calibri"/>
              <a:cs typeface="Calibri"/>
              <a:sym typeface="Calibri"/>
            </a:endParaRPr>
          </a:p>
          <a:p>
            <a:pPr marL="0" marR="0" lvl="0" indent="0" algn="ctr" rtl="0">
              <a:spcBef>
                <a:spcPts val="0"/>
              </a:spcBef>
              <a:buNone/>
            </a:pPr>
            <a:endParaRPr sz="1800">
              <a:solidFill>
                <a:schemeClr val="lt1"/>
              </a:solidFill>
              <a:latin typeface="Calibri"/>
              <a:ea typeface="Calibri"/>
              <a:cs typeface="Calibri"/>
              <a:sym typeface="Calibri"/>
            </a:endParaRPr>
          </a:p>
          <a:p>
            <a:pPr marL="0" marR="0" lvl="0" indent="0" algn="ctr" rtl="0">
              <a:spcBef>
                <a:spcPts val="0"/>
              </a:spcBef>
              <a:buNone/>
            </a:pPr>
            <a:endParaRPr sz="1800">
              <a:solidFill>
                <a:schemeClr val="lt1"/>
              </a:solidFill>
              <a:latin typeface="Calibri"/>
              <a:ea typeface="Calibri"/>
              <a:cs typeface="Calibri"/>
              <a:sym typeface="Calibri"/>
            </a:endParaRPr>
          </a:p>
          <a:p>
            <a:pPr marL="0" marR="0" lvl="0" indent="0" algn="ctr" rtl="0">
              <a:spcBef>
                <a:spcPts val="0"/>
              </a:spcBef>
              <a:buNone/>
            </a:pPr>
            <a:endParaRPr sz="1800">
              <a:solidFill>
                <a:schemeClr val="lt1"/>
              </a:solidFill>
              <a:latin typeface="Calibri"/>
              <a:ea typeface="Calibri"/>
              <a:cs typeface="Calibri"/>
              <a:sym typeface="Calibri"/>
            </a:endParaRPr>
          </a:p>
          <a:p>
            <a:pPr marL="0" marR="0" lvl="0" indent="0" algn="ctr" rtl="0">
              <a:spcBef>
                <a:spcPts val="0"/>
              </a:spcBef>
              <a:buNone/>
            </a:pPr>
            <a:endParaRPr sz="1800">
              <a:solidFill>
                <a:schemeClr val="lt1"/>
              </a:solidFill>
              <a:latin typeface="Calibri"/>
              <a:ea typeface="Calibri"/>
              <a:cs typeface="Calibri"/>
              <a:sym typeface="Calibri"/>
            </a:endParaRPr>
          </a:p>
          <a:p>
            <a:pPr marL="0" marR="0" lvl="0" indent="0" algn="ctr" rtl="0">
              <a:spcBef>
                <a:spcPts val="0"/>
              </a:spcBef>
              <a:buNone/>
            </a:pPr>
            <a:endParaRPr sz="1800">
              <a:solidFill>
                <a:schemeClr val="lt1"/>
              </a:solidFill>
              <a:latin typeface="Calibri"/>
              <a:ea typeface="Calibri"/>
              <a:cs typeface="Calibri"/>
              <a:sym typeface="Calibri"/>
            </a:endParaRPr>
          </a:p>
          <a:p>
            <a:pPr marL="0" marR="0" lvl="0" indent="0" algn="ctr" rtl="0">
              <a:spcBef>
                <a:spcPts val="0"/>
              </a:spcBef>
              <a:buNone/>
            </a:pPr>
            <a:endParaRPr sz="1800">
              <a:solidFill>
                <a:schemeClr val="lt1"/>
              </a:solidFill>
              <a:latin typeface="Calibri"/>
              <a:ea typeface="Calibri"/>
              <a:cs typeface="Calibri"/>
              <a:sym typeface="Calibri"/>
            </a:endParaRPr>
          </a:p>
          <a:p>
            <a:pPr marL="0" marR="0" lvl="0" indent="0" algn="ctr" rtl="0">
              <a:spcBef>
                <a:spcPts val="0"/>
              </a:spcBef>
              <a:buSzPct val="25000"/>
              <a:buNone/>
            </a:pPr>
            <a:r>
              <a:rPr lang="en-US" sz="1800" b="0" i="0" u="none" strike="noStrike" cap="none">
                <a:solidFill>
                  <a:schemeClr val="lt1"/>
                </a:solidFill>
                <a:latin typeface="Calibri"/>
                <a:ea typeface="Calibri"/>
                <a:cs typeface="Calibri"/>
                <a:sym typeface="Calibri"/>
              </a:rPr>
              <a:t>Work Station 1</a:t>
            </a:r>
          </a:p>
        </p:txBody>
      </p:sp>
      <p:sp>
        <p:nvSpPr>
          <p:cNvPr id="102" name="Shape 102"/>
          <p:cNvSpPr/>
          <p:nvPr/>
        </p:nvSpPr>
        <p:spPr>
          <a:xfrm>
            <a:off x="4987675" y="2285987"/>
            <a:ext cx="2343300" cy="3300300"/>
          </a:xfrm>
          <a:prstGeom prst="rect">
            <a:avLst/>
          </a:prstGeom>
          <a:solidFill>
            <a:schemeClr val="accent1"/>
          </a:solidFill>
          <a:ln w="12700" cap="flat" cmpd="sng">
            <a:solidFill>
              <a:srgbClr val="42719B"/>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a:solidFill>
                <a:schemeClr val="lt1"/>
              </a:solidFill>
              <a:latin typeface="Calibri"/>
              <a:ea typeface="Calibri"/>
              <a:cs typeface="Calibri"/>
              <a:sym typeface="Calibri"/>
            </a:endParaRPr>
          </a:p>
          <a:p>
            <a:pPr marL="0" marR="0" lvl="0" indent="0" algn="ctr" rtl="0">
              <a:spcBef>
                <a:spcPts val="0"/>
              </a:spcBef>
              <a:buNone/>
            </a:pPr>
            <a:endParaRPr sz="1800">
              <a:solidFill>
                <a:schemeClr val="lt1"/>
              </a:solidFill>
              <a:latin typeface="Calibri"/>
              <a:ea typeface="Calibri"/>
              <a:cs typeface="Calibri"/>
              <a:sym typeface="Calibri"/>
            </a:endParaRPr>
          </a:p>
          <a:p>
            <a:pPr marL="0" marR="0" lvl="0" indent="0" algn="ctr" rtl="0">
              <a:spcBef>
                <a:spcPts val="0"/>
              </a:spcBef>
              <a:buNone/>
            </a:pPr>
            <a:endParaRPr sz="1800">
              <a:solidFill>
                <a:schemeClr val="lt1"/>
              </a:solidFill>
              <a:latin typeface="Calibri"/>
              <a:ea typeface="Calibri"/>
              <a:cs typeface="Calibri"/>
              <a:sym typeface="Calibri"/>
            </a:endParaRPr>
          </a:p>
          <a:p>
            <a:pPr marL="0" marR="0" lvl="0" indent="0" algn="ctr" rtl="0">
              <a:spcBef>
                <a:spcPts val="0"/>
              </a:spcBef>
              <a:buNone/>
            </a:pPr>
            <a:endParaRPr sz="1800">
              <a:solidFill>
                <a:schemeClr val="lt1"/>
              </a:solidFill>
              <a:latin typeface="Calibri"/>
              <a:ea typeface="Calibri"/>
              <a:cs typeface="Calibri"/>
              <a:sym typeface="Calibri"/>
            </a:endParaRPr>
          </a:p>
          <a:p>
            <a:pPr marL="0" marR="0" lvl="0" indent="0" algn="ctr" rtl="0">
              <a:spcBef>
                <a:spcPts val="0"/>
              </a:spcBef>
              <a:buNone/>
            </a:pPr>
            <a:endParaRPr sz="1800">
              <a:solidFill>
                <a:schemeClr val="lt1"/>
              </a:solidFill>
              <a:latin typeface="Calibri"/>
              <a:ea typeface="Calibri"/>
              <a:cs typeface="Calibri"/>
              <a:sym typeface="Calibri"/>
            </a:endParaRPr>
          </a:p>
          <a:p>
            <a:pPr marL="0" marR="0" lvl="0" indent="0" algn="ctr" rtl="0">
              <a:spcBef>
                <a:spcPts val="0"/>
              </a:spcBef>
              <a:buNone/>
            </a:pPr>
            <a:endParaRPr sz="1800">
              <a:solidFill>
                <a:schemeClr val="lt1"/>
              </a:solidFill>
              <a:latin typeface="Calibri"/>
              <a:ea typeface="Calibri"/>
              <a:cs typeface="Calibri"/>
              <a:sym typeface="Calibri"/>
            </a:endParaRPr>
          </a:p>
          <a:p>
            <a:pPr marL="0" marR="0" lvl="0" indent="0" algn="ctr" rtl="0">
              <a:spcBef>
                <a:spcPts val="0"/>
              </a:spcBef>
              <a:buNone/>
            </a:pPr>
            <a:endParaRPr sz="1800">
              <a:solidFill>
                <a:schemeClr val="lt1"/>
              </a:solidFill>
              <a:latin typeface="Calibri"/>
              <a:ea typeface="Calibri"/>
              <a:cs typeface="Calibri"/>
              <a:sym typeface="Calibri"/>
            </a:endParaRPr>
          </a:p>
          <a:p>
            <a:pPr marL="0" marR="0" lvl="0" indent="0" algn="ctr" rtl="0">
              <a:spcBef>
                <a:spcPts val="0"/>
              </a:spcBef>
              <a:buNone/>
            </a:pPr>
            <a:endParaRPr sz="1800">
              <a:solidFill>
                <a:schemeClr val="lt1"/>
              </a:solidFill>
              <a:latin typeface="Calibri"/>
              <a:ea typeface="Calibri"/>
              <a:cs typeface="Calibri"/>
              <a:sym typeface="Calibri"/>
            </a:endParaRPr>
          </a:p>
          <a:p>
            <a:pPr marL="0" marR="0" lvl="0" indent="0" algn="ctr" rtl="0">
              <a:spcBef>
                <a:spcPts val="0"/>
              </a:spcBef>
              <a:buNone/>
            </a:pPr>
            <a:endParaRPr sz="1800">
              <a:solidFill>
                <a:schemeClr val="lt1"/>
              </a:solidFill>
              <a:latin typeface="Calibri"/>
              <a:ea typeface="Calibri"/>
              <a:cs typeface="Calibri"/>
              <a:sym typeface="Calibri"/>
            </a:endParaRPr>
          </a:p>
          <a:p>
            <a:pPr marL="0" marR="0" lvl="0" indent="0" algn="ctr" rtl="0">
              <a:spcBef>
                <a:spcPts val="0"/>
              </a:spcBef>
              <a:buSzPct val="25000"/>
              <a:buNone/>
            </a:pPr>
            <a:r>
              <a:rPr lang="en-US" sz="1800" b="0" i="0" u="none" strike="noStrike" cap="none">
                <a:solidFill>
                  <a:schemeClr val="lt1"/>
                </a:solidFill>
                <a:latin typeface="Calibri"/>
                <a:ea typeface="Calibri"/>
                <a:cs typeface="Calibri"/>
                <a:sym typeface="Calibri"/>
              </a:rPr>
              <a:t>Work Station 2</a:t>
            </a:r>
          </a:p>
        </p:txBody>
      </p:sp>
      <p:sp>
        <p:nvSpPr>
          <p:cNvPr id="103" name="Shape 103"/>
          <p:cNvSpPr/>
          <p:nvPr/>
        </p:nvSpPr>
        <p:spPr>
          <a:xfrm>
            <a:off x="9010650" y="2285999"/>
            <a:ext cx="2343150" cy="3300413"/>
          </a:xfrm>
          <a:prstGeom prst="rect">
            <a:avLst/>
          </a:prstGeom>
          <a:solidFill>
            <a:schemeClr val="accent1"/>
          </a:solidFill>
          <a:ln w="12700" cap="flat" cmpd="sng">
            <a:solidFill>
              <a:srgbClr val="42719B"/>
            </a:solidFill>
            <a:prstDash val="solid"/>
            <a:miter/>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a:solidFill>
                <a:schemeClr val="lt1"/>
              </a:solidFill>
              <a:latin typeface="Calibri"/>
              <a:ea typeface="Calibri"/>
              <a:cs typeface="Calibri"/>
              <a:sym typeface="Calibri"/>
            </a:endParaRPr>
          </a:p>
          <a:p>
            <a:pPr marL="0" marR="0" lvl="0" indent="0" algn="ctr" rtl="0">
              <a:spcBef>
                <a:spcPts val="0"/>
              </a:spcBef>
              <a:buNone/>
            </a:pPr>
            <a:endParaRPr sz="1800">
              <a:solidFill>
                <a:schemeClr val="lt1"/>
              </a:solidFill>
              <a:latin typeface="Calibri"/>
              <a:ea typeface="Calibri"/>
              <a:cs typeface="Calibri"/>
              <a:sym typeface="Calibri"/>
            </a:endParaRPr>
          </a:p>
          <a:p>
            <a:pPr marL="0" marR="0" lvl="0" indent="0" algn="ctr" rtl="0">
              <a:spcBef>
                <a:spcPts val="0"/>
              </a:spcBef>
              <a:buNone/>
            </a:pPr>
            <a:endParaRPr sz="1800">
              <a:solidFill>
                <a:schemeClr val="lt1"/>
              </a:solidFill>
              <a:latin typeface="Calibri"/>
              <a:ea typeface="Calibri"/>
              <a:cs typeface="Calibri"/>
              <a:sym typeface="Calibri"/>
            </a:endParaRPr>
          </a:p>
          <a:p>
            <a:pPr marL="0" marR="0" lvl="0" indent="0" algn="ctr" rtl="0">
              <a:spcBef>
                <a:spcPts val="0"/>
              </a:spcBef>
              <a:buNone/>
            </a:pPr>
            <a:endParaRPr sz="1800">
              <a:solidFill>
                <a:schemeClr val="lt1"/>
              </a:solidFill>
              <a:latin typeface="Calibri"/>
              <a:ea typeface="Calibri"/>
              <a:cs typeface="Calibri"/>
              <a:sym typeface="Calibri"/>
            </a:endParaRPr>
          </a:p>
          <a:p>
            <a:pPr marL="0" marR="0" lvl="0" indent="0" algn="ctr" rtl="0">
              <a:spcBef>
                <a:spcPts val="0"/>
              </a:spcBef>
              <a:buNone/>
            </a:pPr>
            <a:endParaRPr sz="1800">
              <a:solidFill>
                <a:schemeClr val="lt1"/>
              </a:solidFill>
              <a:latin typeface="Calibri"/>
              <a:ea typeface="Calibri"/>
              <a:cs typeface="Calibri"/>
              <a:sym typeface="Calibri"/>
            </a:endParaRPr>
          </a:p>
          <a:p>
            <a:pPr marL="0" marR="0" lvl="0" indent="0" algn="ctr" rtl="0">
              <a:spcBef>
                <a:spcPts val="0"/>
              </a:spcBef>
              <a:buNone/>
            </a:pPr>
            <a:endParaRPr sz="1800">
              <a:solidFill>
                <a:schemeClr val="lt1"/>
              </a:solidFill>
              <a:latin typeface="Calibri"/>
              <a:ea typeface="Calibri"/>
              <a:cs typeface="Calibri"/>
              <a:sym typeface="Calibri"/>
            </a:endParaRPr>
          </a:p>
          <a:p>
            <a:pPr marL="0" marR="0" lvl="0" indent="0" algn="ctr" rtl="0">
              <a:spcBef>
                <a:spcPts val="0"/>
              </a:spcBef>
              <a:buNone/>
            </a:pPr>
            <a:endParaRPr sz="1800">
              <a:solidFill>
                <a:schemeClr val="lt1"/>
              </a:solidFill>
              <a:latin typeface="Calibri"/>
              <a:ea typeface="Calibri"/>
              <a:cs typeface="Calibri"/>
              <a:sym typeface="Calibri"/>
            </a:endParaRPr>
          </a:p>
          <a:p>
            <a:pPr marL="0" marR="0" lvl="0" indent="0" algn="ctr" rtl="0">
              <a:spcBef>
                <a:spcPts val="0"/>
              </a:spcBef>
              <a:buNone/>
            </a:pPr>
            <a:endParaRPr sz="1800">
              <a:solidFill>
                <a:schemeClr val="lt1"/>
              </a:solidFill>
              <a:latin typeface="Calibri"/>
              <a:ea typeface="Calibri"/>
              <a:cs typeface="Calibri"/>
              <a:sym typeface="Calibri"/>
            </a:endParaRPr>
          </a:p>
          <a:p>
            <a:pPr marL="0" marR="0" lvl="0" indent="0" algn="ctr" rtl="0">
              <a:spcBef>
                <a:spcPts val="0"/>
              </a:spcBef>
              <a:buNone/>
            </a:pPr>
            <a:endParaRPr sz="1800">
              <a:solidFill>
                <a:schemeClr val="lt1"/>
              </a:solidFill>
              <a:latin typeface="Calibri"/>
              <a:ea typeface="Calibri"/>
              <a:cs typeface="Calibri"/>
              <a:sym typeface="Calibri"/>
            </a:endParaRPr>
          </a:p>
          <a:p>
            <a:pPr marL="0" marR="0" lvl="0" indent="0" algn="ctr" rtl="0">
              <a:spcBef>
                <a:spcPts val="0"/>
              </a:spcBef>
              <a:buSzPct val="25000"/>
              <a:buNone/>
            </a:pPr>
            <a:r>
              <a:rPr lang="en-US" sz="1800" b="0" i="0" u="none" strike="noStrike" cap="none">
                <a:solidFill>
                  <a:schemeClr val="lt1"/>
                </a:solidFill>
                <a:latin typeface="Calibri"/>
                <a:ea typeface="Calibri"/>
                <a:cs typeface="Calibri"/>
                <a:sym typeface="Calibri"/>
              </a:rPr>
              <a:t>Work Station 3</a:t>
            </a:r>
          </a:p>
        </p:txBody>
      </p:sp>
      <p:pic>
        <p:nvPicPr>
          <p:cNvPr id="104" name="Shape 104" descr="Image result for student examples of haiku poems"/>
          <p:cNvPicPr preferRelativeResize="0"/>
          <p:nvPr/>
        </p:nvPicPr>
        <p:blipFill>
          <a:blip r:embed="rId3">
            <a:alphaModFix/>
          </a:blip>
          <a:stretch>
            <a:fillRect/>
          </a:stretch>
        </p:blipFill>
        <p:spPr>
          <a:xfrm>
            <a:off x="1047750" y="2760600"/>
            <a:ext cx="2466975" cy="1847850"/>
          </a:xfrm>
          <a:prstGeom prst="rect">
            <a:avLst/>
          </a:prstGeom>
          <a:noFill/>
          <a:ln>
            <a:noFill/>
          </a:ln>
        </p:spPr>
      </p:pic>
      <p:pic>
        <p:nvPicPr>
          <p:cNvPr id="105" name="Shape 105" descr="Image result for student examples of personification"/>
          <p:cNvPicPr preferRelativeResize="0"/>
          <p:nvPr/>
        </p:nvPicPr>
        <p:blipFill>
          <a:blip r:embed="rId4">
            <a:alphaModFix/>
          </a:blip>
          <a:stretch>
            <a:fillRect/>
          </a:stretch>
        </p:blipFill>
        <p:spPr>
          <a:xfrm>
            <a:off x="4891087" y="2732025"/>
            <a:ext cx="2409825" cy="1905000"/>
          </a:xfrm>
          <a:prstGeom prst="rect">
            <a:avLst/>
          </a:prstGeom>
          <a:noFill/>
          <a:ln>
            <a:noFill/>
          </a:ln>
        </p:spPr>
      </p:pic>
      <p:pic>
        <p:nvPicPr>
          <p:cNvPr id="106" name="Shape 106" descr="Image result for student examples of geometry"/>
          <p:cNvPicPr preferRelativeResize="0"/>
          <p:nvPr/>
        </p:nvPicPr>
        <p:blipFill>
          <a:blip r:embed="rId5">
            <a:alphaModFix/>
          </a:blip>
          <a:stretch>
            <a:fillRect/>
          </a:stretch>
        </p:blipFill>
        <p:spPr>
          <a:xfrm>
            <a:off x="8943975" y="2505075"/>
            <a:ext cx="2476500" cy="18478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838200" y="365125"/>
            <a:ext cx="10515600" cy="998100"/>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dk1"/>
              </a:buClr>
              <a:buSzPct val="25000"/>
              <a:buFont typeface="Calibri"/>
              <a:buNone/>
            </a:pPr>
            <a:r>
              <a:rPr lang="en-US" sz="4400" b="0" i="0" u="none" strike="noStrike" cap="none">
                <a:solidFill>
                  <a:schemeClr val="dk1"/>
                </a:solidFill>
                <a:latin typeface="Calibri"/>
                <a:ea typeface="Calibri"/>
                <a:cs typeface="Calibri"/>
                <a:sym typeface="Calibri"/>
              </a:rPr>
              <a:t>Slide 3: Work Station 1 </a:t>
            </a:r>
            <a:r>
              <a:rPr lang="en-US"/>
              <a:t>Summary </a:t>
            </a:r>
            <a:r>
              <a:rPr lang="en-US" sz="4400" b="0" i="0" u="none" strike="noStrike" cap="none">
                <a:solidFill>
                  <a:schemeClr val="dk1"/>
                </a:solidFill>
                <a:latin typeface="Calibri"/>
                <a:ea typeface="Calibri"/>
                <a:cs typeface="Calibri"/>
                <a:sym typeface="Calibri"/>
              </a:rPr>
              <a:t/>
            </a:r>
            <a:br>
              <a:rPr lang="en-US" sz="4400" b="0" i="0" u="none" strike="noStrike" cap="none">
                <a:solidFill>
                  <a:schemeClr val="dk1"/>
                </a:solidFill>
                <a:latin typeface="Calibri"/>
                <a:ea typeface="Calibri"/>
                <a:cs typeface="Calibri"/>
                <a:sym typeface="Calibri"/>
              </a:rPr>
            </a:br>
            <a:endParaRPr lang="en-US" sz="4400" b="0" i="0" u="none" strike="noStrike" cap="none">
              <a:solidFill>
                <a:schemeClr val="dk1"/>
              </a:solidFill>
              <a:latin typeface="Calibri"/>
              <a:ea typeface="Calibri"/>
              <a:cs typeface="Calibri"/>
              <a:sym typeface="Calibri"/>
            </a:endParaRPr>
          </a:p>
        </p:txBody>
      </p:sp>
      <p:sp>
        <p:nvSpPr>
          <p:cNvPr id="112" name="Shape 112"/>
          <p:cNvSpPr txBox="1">
            <a:spLocks noGrp="1"/>
          </p:cNvSpPr>
          <p:nvPr>
            <p:ph type="body" idx="1"/>
          </p:nvPr>
        </p:nvSpPr>
        <p:spPr>
          <a:xfrm>
            <a:off x="612900" y="1479375"/>
            <a:ext cx="5856000" cy="5378700"/>
          </a:xfrm>
          <a:prstGeom prst="rect">
            <a:avLst/>
          </a:prstGeom>
          <a:noFill/>
          <a:ln>
            <a:noFill/>
          </a:ln>
        </p:spPr>
        <p:txBody>
          <a:bodyPr lIns="91425" tIns="45700" rIns="91425" bIns="45700" anchor="t" anchorCtr="0">
            <a:noAutofit/>
          </a:bodyPr>
          <a:lstStyle/>
          <a:p>
            <a:pPr marL="228600" marR="0" lvl="0" indent="-228600" algn="l" rtl="0">
              <a:lnSpc>
                <a:spcPct val="90000"/>
              </a:lnSpc>
              <a:spcBef>
                <a:spcPts val="0"/>
              </a:spcBef>
              <a:buClr>
                <a:schemeClr val="dk1"/>
              </a:buClr>
              <a:buSzPct val="100000"/>
              <a:buFont typeface="Arial"/>
              <a:buNone/>
            </a:pPr>
            <a:r>
              <a:rPr lang="en-US"/>
              <a:t>Which objective did you focus on?</a:t>
            </a:r>
          </a:p>
          <a:p>
            <a:pPr marL="228600" marR="0" lvl="0" indent="-228600" algn="l" rtl="0">
              <a:lnSpc>
                <a:spcPct val="90000"/>
              </a:lnSpc>
              <a:spcBef>
                <a:spcPts val="0"/>
              </a:spcBef>
              <a:buClr>
                <a:schemeClr val="dk1"/>
              </a:buClr>
              <a:buSzPct val="116666"/>
              <a:buFont typeface="Arial"/>
              <a:buNone/>
            </a:pPr>
            <a:r>
              <a:rPr lang="en-US" sz="2400" b="1">
                <a:solidFill>
                  <a:srgbClr val="FF9900"/>
                </a:solidFill>
              </a:rPr>
              <a:t>3.18(B) write poems that convey sensory details using the conventions of poetry (e.g., rhyme, meter, patterns of verse)</a:t>
            </a:r>
          </a:p>
          <a:p>
            <a:pPr marL="228600" marR="0" lvl="0" indent="-228600" algn="l" rtl="0">
              <a:lnSpc>
                <a:spcPct val="90000"/>
              </a:lnSpc>
              <a:spcBef>
                <a:spcPts val="0"/>
              </a:spcBef>
              <a:buClr>
                <a:schemeClr val="dk1"/>
              </a:buClr>
              <a:buSzPct val="100000"/>
              <a:buFont typeface="Arial"/>
              <a:buNone/>
            </a:pPr>
            <a:endParaRPr/>
          </a:p>
          <a:p>
            <a:pPr marL="228600" marR="0" lvl="0" indent="-228600" algn="l" rtl="0">
              <a:lnSpc>
                <a:spcPct val="90000"/>
              </a:lnSpc>
              <a:spcBef>
                <a:spcPts val="0"/>
              </a:spcBef>
              <a:buClr>
                <a:schemeClr val="dk1"/>
              </a:buClr>
              <a:buSzPct val="107692"/>
              <a:buFont typeface="Arial"/>
              <a:buNone/>
            </a:pPr>
            <a:r>
              <a:rPr lang="en-US"/>
              <a:t>Which differentiation process did you use? </a:t>
            </a:r>
            <a:r>
              <a:rPr lang="en-US" sz="2600" b="1">
                <a:solidFill>
                  <a:srgbClr val="FF9900"/>
                </a:solidFill>
              </a:rPr>
              <a:t> In the poetry example, I could differentiate in the process. For example, I could have given the student 2 or 3 depth and complexity icons and said choose 1 to use to compose your poem.  </a:t>
            </a:r>
          </a:p>
          <a:p>
            <a:pPr marL="228600" marR="0" lvl="0" indent="-228600" algn="l" rtl="0">
              <a:lnSpc>
                <a:spcPct val="90000"/>
              </a:lnSpc>
              <a:spcBef>
                <a:spcPts val="0"/>
              </a:spcBef>
              <a:buClr>
                <a:schemeClr val="dk1"/>
              </a:buClr>
              <a:buSzPct val="100000"/>
              <a:buFont typeface="Arial"/>
              <a:buNone/>
            </a:pPr>
            <a:endParaRPr/>
          </a:p>
        </p:txBody>
      </p:sp>
      <p:sp>
        <p:nvSpPr>
          <p:cNvPr id="113" name="Shape 113"/>
          <p:cNvSpPr txBox="1">
            <a:spLocks noGrp="1"/>
          </p:cNvSpPr>
          <p:nvPr>
            <p:ph type="body" idx="2"/>
          </p:nvPr>
        </p:nvSpPr>
        <p:spPr>
          <a:xfrm>
            <a:off x="6627300" y="1154250"/>
            <a:ext cx="5334000" cy="4549500"/>
          </a:xfrm>
          <a:prstGeom prst="rect">
            <a:avLst/>
          </a:prstGeom>
        </p:spPr>
        <p:txBody>
          <a:bodyPr lIns="91425" tIns="91425" rIns="91425" bIns="91425" anchor="t" anchorCtr="0">
            <a:noAutofit/>
          </a:bodyPr>
          <a:lstStyle/>
          <a:p>
            <a:pPr lvl="0">
              <a:spcBef>
                <a:spcPts val="0"/>
              </a:spcBef>
              <a:buNone/>
            </a:pPr>
            <a:r>
              <a:rPr lang="en-US"/>
              <a:t>Add photo of process here:</a:t>
            </a:r>
          </a:p>
        </p:txBody>
      </p:sp>
      <p:pic>
        <p:nvPicPr>
          <p:cNvPr id="114" name="Shape 114" descr="Image result for differentiation strategies for GT"/>
          <p:cNvPicPr preferRelativeResize="0"/>
          <p:nvPr/>
        </p:nvPicPr>
        <p:blipFill>
          <a:blip r:embed="rId3">
            <a:alphaModFix/>
          </a:blip>
          <a:stretch>
            <a:fillRect/>
          </a:stretch>
        </p:blipFill>
        <p:spPr>
          <a:xfrm>
            <a:off x="6010325" y="4772625"/>
            <a:ext cx="2362200" cy="1933575"/>
          </a:xfrm>
          <a:prstGeom prst="rect">
            <a:avLst/>
          </a:prstGeom>
          <a:noFill/>
          <a:ln>
            <a:noFill/>
          </a:ln>
        </p:spPr>
      </p:pic>
      <p:pic>
        <p:nvPicPr>
          <p:cNvPr id="115" name="Shape 115"/>
          <p:cNvPicPr preferRelativeResize="0"/>
          <p:nvPr/>
        </p:nvPicPr>
        <p:blipFill>
          <a:blip r:embed="rId4">
            <a:alphaModFix/>
          </a:blip>
          <a:stretch>
            <a:fillRect/>
          </a:stretch>
        </p:blipFill>
        <p:spPr>
          <a:xfrm>
            <a:off x="6468900" y="1796356"/>
            <a:ext cx="3815725" cy="2861774"/>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a:off x="838200" y="365125"/>
            <a:ext cx="10515600" cy="998100"/>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dk1"/>
              </a:buClr>
              <a:buSzPct val="25000"/>
              <a:buFont typeface="Calibri"/>
              <a:buNone/>
            </a:pPr>
            <a:r>
              <a:rPr lang="en-US" sz="4400" b="0" i="0" u="none" strike="noStrike" cap="none">
                <a:solidFill>
                  <a:schemeClr val="dk1"/>
                </a:solidFill>
                <a:latin typeface="Calibri"/>
                <a:ea typeface="Calibri"/>
                <a:cs typeface="Calibri"/>
                <a:sym typeface="Calibri"/>
              </a:rPr>
              <a:t>Slide </a:t>
            </a:r>
            <a:r>
              <a:rPr lang="en-US"/>
              <a:t>4</a:t>
            </a:r>
            <a:r>
              <a:rPr lang="en-US" sz="4400" b="0" i="0" u="none" strike="noStrike" cap="none">
                <a:solidFill>
                  <a:schemeClr val="dk1"/>
                </a:solidFill>
                <a:latin typeface="Calibri"/>
                <a:ea typeface="Calibri"/>
                <a:cs typeface="Calibri"/>
                <a:sym typeface="Calibri"/>
              </a:rPr>
              <a:t>: Work Station </a:t>
            </a:r>
            <a:r>
              <a:rPr lang="en-US"/>
              <a:t>2</a:t>
            </a:r>
            <a:r>
              <a:rPr lang="en-US" sz="4400" b="0" i="0" u="none" strike="noStrike" cap="none">
                <a:solidFill>
                  <a:schemeClr val="dk1"/>
                </a:solidFill>
                <a:latin typeface="Calibri"/>
                <a:ea typeface="Calibri"/>
                <a:cs typeface="Calibri"/>
                <a:sym typeface="Calibri"/>
              </a:rPr>
              <a:t> </a:t>
            </a:r>
            <a:r>
              <a:rPr lang="en-US"/>
              <a:t>Summary </a:t>
            </a:r>
            <a:r>
              <a:rPr lang="en-US" sz="4400" b="0" i="0" u="none" strike="noStrike" cap="none">
                <a:solidFill>
                  <a:schemeClr val="dk1"/>
                </a:solidFill>
                <a:latin typeface="Calibri"/>
                <a:ea typeface="Calibri"/>
                <a:cs typeface="Calibri"/>
                <a:sym typeface="Calibri"/>
              </a:rPr>
              <a:t/>
            </a:r>
            <a:br>
              <a:rPr lang="en-US" sz="4400" b="0" i="0" u="none" strike="noStrike" cap="none">
                <a:solidFill>
                  <a:schemeClr val="dk1"/>
                </a:solidFill>
                <a:latin typeface="Calibri"/>
                <a:ea typeface="Calibri"/>
                <a:cs typeface="Calibri"/>
                <a:sym typeface="Calibri"/>
              </a:rPr>
            </a:br>
            <a:endParaRPr lang="en-US" sz="4400" b="0" i="0" u="none" strike="noStrike" cap="none">
              <a:solidFill>
                <a:schemeClr val="dk1"/>
              </a:solidFill>
              <a:latin typeface="Calibri"/>
              <a:ea typeface="Calibri"/>
              <a:cs typeface="Calibri"/>
              <a:sym typeface="Calibri"/>
            </a:endParaRPr>
          </a:p>
        </p:txBody>
      </p:sp>
      <p:sp>
        <p:nvSpPr>
          <p:cNvPr id="121" name="Shape 121"/>
          <p:cNvSpPr txBox="1">
            <a:spLocks noGrp="1"/>
          </p:cNvSpPr>
          <p:nvPr>
            <p:ph type="body" idx="1"/>
          </p:nvPr>
        </p:nvSpPr>
        <p:spPr>
          <a:xfrm>
            <a:off x="147125" y="1131275"/>
            <a:ext cx="6150900" cy="5378700"/>
          </a:xfrm>
          <a:prstGeom prst="rect">
            <a:avLst/>
          </a:prstGeom>
          <a:noFill/>
          <a:ln>
            <a:noFill/>
          </a:ln>
        </p:spPr>
        <p:txBody>
          <a:bodyPr lIns="91425" tIns="45700" rIns="91425" bIns="45700" anchor="t" anchorCtr="0">
            <a:noAutofit/>
          </a:bodyPr>
          <a:lstStyle/>
          <a:p>
            <a:pPr marL="228600" marR="0" lvl="0" indent="-228600" algn="l" rtl="0">
              <a:lnSpc>
                <a:spcPct val="90000"/>
              </a:lnSpc>
              <a:spcBef>
                <a:spcPts val="0"/>
              </a:spcBef>
              <a:buClr>
                <a:schemeClr val="dk1"/>
              </a:buClr>
              <a:buSzPct val="100000"/>
              <a:buFont typeface="Arial"/>
              <a:buNone/>
            </a:pPr>
            <a:r>
              <a:rPr lang="en-US"/>
              <a:t>Which objective did you focus on?</a:t>
            </a:r>
          </a:p>
          <a:p>
            <a:pPr marL="228600" marR="0" lvl="0" indent="-228600" algn="l" rtl="0">
              <a:lnSpc>
                <a:spcPct val="90000"/>
              </a:lnSpc>
              <a:spcBef>
                <a:spcPts val="0"/>
              </a:spcBef>
              <a:buClr>
                <a:schemeClr val="dk1"/>
              </a:buClr>
              <a:buSzPct val="116666"/>
              <a:buFont typeface="Arial"/>
              <a:buNone/>
            </a:pPr>
            <a:r>
              <a:rPr lang="en-US" sz="2400" b="1">
                <a:solidFill>
                  <a:srgbClr val="FF9900"/>
                </a:solidFill>
              </a:rPr>
              <a:t>1.18(B) write short poems that convey sensory details</a:t>
            </a:r>
          </a:p>
          <a:p>
            <a:pPr marL="228600" marR="0" lvl="0" indent="-228600" algn="l" rtl="0">
              <a:lnSpc>
                <a:spcPct val="90000"/>
              </a:lnSpc>
              <a:spcBef>
                <a:spcPts val="0"/>
              </a:spcBef>
              <a:buClr>
                <a:schemeClr val="dk1"/>
              </a:buClr>
              <a:buSzPct val="107692"/>
              <a:buFont typeface="Arial"/>
              <a:buNone/>
            </a:pPr>
            <a:r>
              <a:rPr lang="en-US"/>
              <a:t>Which differentiation process did you use? </a:t>
            </a:r>
            <a:r>
              <a:rPr lang="en-US" sz="2600" b="1">
                <a:solidFill>
                  <a:srgbClr val="FF9900"/>
                </a:solidFill>
              </a:rPr>
              <a:t> Again I would differentiate in the process using the depth and complexity icons.  For example, I would have the students draw the big idea of the poem and then using their senses only draw what they might see or smell, taste, touch or hear. Finally I would use the pattern or rules icon to have them follow a frame to create their own example. </a:t>
            </a:r>
          </a:p>
          <a:p>
            <a:pPr marL="228600" marR="0" lvl="0" indent="-228600" algn="l" rtl="0">
              <a:lnSpc>
                <a:spcPct val="90000"/>
              </a:lnSpc>
              <a:spcBef>
                <a:spcPts val="0"/>
              </a:spcBef>
              <a:buClr>
                <a:schemeClr val="dk1"/>
              </a:buClr>
              <a:buSzPct val="100000"/>
              <a:buFont typeface="Arial"/>
              <a:buNone/>
            </a:pPr>
            <a:endParaRPr/>
          </a:p>
        </p:txBody>
      </p:sp>
      <p:sp>
        <p:nvSpPr>
          <p:cNvPr id="122" name="Shape 122"/>
          <p:cNvSpPr txBox="1">
            <a:spLocks noGrp="1"/>
          </p:cNvSpPr>
          <p:nvPr>
            <p:ph type="body" idx="2"/>
          </p:nvPr>
        </p:nvSpPr>
        <p:spPr>
          <a:xfrm>
            <a:off x="6468900" y="925475"/>
            <a:ext cx="5492400" cy="5790300"/>
          </a:xfrm>
          <a:prstGeom prst="rect">
            <a:avLst/>
          </a:prstGeom>
        </p:spPr>
        <p:txBody>
          <a:bodyPr lIns="91425" tIns="91425" rIns="91425" bIns="91425" anchor="t" anchorCtr="0">
            <a:noAutofit/>
          </a:bodyPr>
          <a:lstStyle/>
          <a:p>
            <a:pPr lvl="0" rtl="0">
              <a:spcBef>
                <a:spcPts val="0"/>
              </a:spcBef>
              <a:buNone/>
            </a:pPr>
            <a:r>
              <a:rPr lang="en-US"/>
              <a:t>Add photo of process here:</a:t>
            </a:r>
          </a:p>
        </p:txBody>
      </p:sp>
      <p:pic>
        <p:nvPicPr>
          <p:cNvPr id="123" name="Shape 123" descr="Image result for differentiation strategies for GT"/>
          <p:cNvPicPr preferRelativeResize="0"/>
          <p:nvPr/>
        </p:nvPicPr>
        <p:blipFill>
          <a:blip r:embed="rId3">
            <a:alphaModFix/>
          </a:blip>
          <a:stretch>
            <a:fillRect/>
          </a:stretch>
        </p:blipFill>
        <p:spPr>
          <a:xfrm>
            <a:off x="6621300" y="4544825"/>
            <a:ext cx="2362200" cy="1933575"/>
          </a:xfrm>
          <a:prstGeom prst="rect">
            <a:avLst/>
          </a:prstGeom>
          <a:noFill/>
          <a:ln>
            <a:noFill/>
          </a:ln>
        </p:spPr>
      </p:pic>
      <p:pic>
        <p:nvPicPr>
          <p:cNvPr id="124" name="Shape 124" descr="Image result for haiku poetry task card"/>
          <p:cNvPicPr preferRelativeResize="0"/>
          <p:nvPr/>
        </p:nvPicPr>
        <p:blipFill rotWithShape="1">
          <a:blip r:embed="rId4">
            <a:alphaModFix/>
          </a:blip>
          <a:srcRect t="49073"/>
          <a:stretch/>
        </p:blipFill>
        <p:spPr>
          <a:xfrm>
            <a:off x="7015699" y="1825171"/>
            <a:ext cx="3912801" cy="2257699"/>
          </a:xfrm>
          <a:prstGeom prst="rect">
            <a:avLst/>
          </a:prstGeom>
          <a:noFill/>
          <a:ln>
            <a:noFill/>
          </a:ln>
        </p:spPr>
      </p:pic>
      <p:pic>
        <p:nvPicPr>
          <p:cNvPr id="125" name="Shape 125"/>
          <p:cNvPicPr preferRelativeResize="0"/>
          <p:nvPr/>
        </p:nvPicPr>
        <p:blipFill>
          <a:blip r:embed="rId5">
            <a:alphaModFix/>
          </a:blip>
          <a:stretch>
            <a:fillRect/>
          </a:stretch>
        </p:blipFill>
        <p:spPr>
          <a:xfrm>
            <a:off x="9135900" y="4544812"/>
            <a:ext cx="2578099" cy="1933574"/>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838200" y="365125"/>
            <a:ext cx="10515600" cy="998100"/>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dk1"/>
              </a:buClr>
              <a:buSzPct val="25000"/>
              <a:buFont typeface="Calibri"/>
              <a:buNone/>
            </a:pPr>
            <a:r>
              <a:rPr lang="en-US" sz="4400" b="0" i="0" u="none" strike="noStrike" cap="none">
                <a:solidFill>
                  <a:schemeClr val="dk1"/>
                </a:solidFill>
                <a:latin typeface="Calibri"/>
                <a:ea typeface="Calibri"/>
                <a:cs typeface="Calibri"/>
                <a:sym typeface="Calibri"/>
              </a:rPr>
              <a:t>Slide </a:t>
            </a:r>
            <a:r>
              <a:rPr lang="en-US"/>
              <a:t>5</a:t>
            </a:r>
            <a:r>
              <a:rPr lang="en-US" sz="4400" b="0" i="0" u="none" strike="noStrike" cap="none">
                <a:solidFill>
                  <a:schemeClr val="dk1"/>
                </a:solidFill>
                <a:latin typeface="Calibri"/>
                <a:ea typeface="Calibri"/>
                <a:cs typeface="Calibri"/>
                <a:sym typeface="Calibri"/>
              </a:rPr>
              <a:t>: Work Station </a:t>
            </a:r>
            <a:r>
              <a:rPr lang="en-US"/>
              <a:t>3</a:t>
            </a:r>
            <a:r>
              <a:rPr lang="en-US" sz="4400" b="0" i="0" u="none" strike="noStrike" cap="none">
                <a:solidFill>
                  <a:schemeClr val="dk1"/>
                </a:solidFill>
                <a:latin typeface="Calibri"/>
                <a:ea typeface="Calibri"/>
                <a:cs typeface="Calibri"/>
                <a:sym typeface="Calibri"/>
              </a:rPr>
              <a:t> </a:t>
            </a:r>
            <a:r>
              <a:rPr lang="en-US"/>
              <a:t>Summary </a:t>
            </a:r>
            <a:r>
              <a:rPr lang="en-US" sz="4400" b="0" i="0" u="none" strike="noStrike" cap="none">
                <a:solidFill>
                  <a:schemeClr val="dk1"/>
                </a:solidFill>
                <a:latin typeface="Calibri"/>
                <a:ea typeface="Calibri"/>
                <a:cs typeface="Calibri"/>
                <a:sym typeface="Calibri"/>
              </a:rPr>
              <a:t/>
            </a:r>
            <a:br>
              <a:rPr lang="en-US" sz="4400" b="0" i="0" u="none" strike="noStrike" cap="none">
                <a:solidFill>
                  <a:schemeClr val="dk1"/>
                </a:solidFill>
                <a:latin typeface="Calibri"/>
                <a:ea typeface="Calibri"/>
                <a:cs typeface="Calibri"/>
                <a:sym typeface="Calibri"/>
              </a:rPr>
            </a:br>
            <a:endParaRPr lang="en-US" sz="4400" b="0" i="0" u="none" strike="noStrike" cap="none">
              <a:solidFill>
                <a:schemeClr val="dk1"/>
              </a:solidFill>
              <a:latin typeface="Calibri"/>
              <a:ea typeface="Calibri"/>
              <a:cs typeface="Calibri"/>
              <a:sym typeface="Calibri"/>
            </a:endParaRPr>
          </a:p>
        </p:txBody>
      </p:sp>
      <p:sp>
        <p:nvSpPr>
          <p:cNvPr id="131" name="Shape 131"/>
          <p:cNvSpPr txBox="1">
            <a:spLocks noGrp="1"/>
          </p:cNvSpPr>
          <p:nvPr>
            <p:ph type="body" idx="1"/>
          </p:nvPr>
        </p:nvSpPr>
        <p:spPr>
          <a:xfrm>
            <a:off x="612900" y="1479375"/>
            <a:ext cx="5406900" cy="4697400"/>
          </a:xfrm>
          <a:prstGeom prst="rect">
            <a:avLst/>
          </a:prstGeom>
          <a:noFill/>
          <a:ln>
            <a:noFill/>
          </a:ln>
        </p:spPr>
        <p:txBody>
          <a:bodyPr lIns="91425" tIns="45700" rIns="91425" bIns="45700" anchor="t" anchorCtr="0">
            <a:noAutofit/>
          </a:bodyPr>
          <a:lstStyle/>
          <a:p>
            <a:pPr marL="228600" marR="0" lvl="0" indent="-228600" algn="l" rtl="0">
              <a:lnSpc>
                <a:spcPct val="90000"/>
              </a:lnSpc>
              <a:spcBef>
                <a:spcPts val="0"/>
              </a:spcBef>
              <a:buClr>
                <a:schemeClr val="dk1"/>
              </a:buClr>
              <a:buSzPct val="100000"/>
              <a:buFont typeface="Arial"/>
              <a:buNone/>
            </a:pPr>
            <a:r>
              <a:rPr lang="en-US"/>
              <a:t>Which objective did you focus on?</a:t>
            </a:r>
          </a:p>
          <a:p>
            <a:pPr marL="228600" marR="0" lvl="0" indent="-228600" algn="l" rtl="0">
              <a:lnSpc>
                <a:spcPct val="90000"/>
              </a:lnSpc>
              <a:spcBef>
                <a:spcPts val="0"/>
              </a:spcBef>
              <a:buClr>
                <a:schemeClr val="dk1"/>
              </a:buClr>
              <a:buSzPct val="100000"/>
              <a:buFont typeface="Arial"/>
              <a:buNone/>
            </a:pPr>
            <a:endParaRPr/>
          </a:p>
          <a:p>
            <a:pPr marL="228600" marR="0" lvl="0" indent="-228600" algn="l" rtl="0">
              <a:lnSpc>
                <a:spcPct val="90000"/>
              </a:lnSpc>
              <a:spcBef>
                <a:spcPts val="0"/>
              </a:spcBef>
              <a:buClr>
                <a:schemeClr val="dk1"/>
              </a:buClr>
              <a:buSzPct val="100000"/>
              <a:buFont typeface="Arial"/>
              <a:buNone/>
            </a:pPr>
            <a:endParaRPr/>
          </a:p>
          <a:p>
            <a:pPr marL="228600" marR="0" lvl="0" indent="-228600" algn="l" rtl="0">
              <a:lnSpc>
                <a:spcPct val="90000"/>
              </a:lnSpc>
              <a:spcBef>
                <a:spcPts val="0"/>
              </a:spcBef>
              <a:buClr>
                <a:schemeClr val="dk1"/>
              </a:buClr>
              <a:buSzPct val="100000"/>
              <a:buFont typeface="Arial"/>
              <a:buNone/>
            </a:pPr>
            <a:r>
              <a:rPr lang="en-US"/>
              <a:t>Which differentiation strategy did you use?</a:t>
            </a:r>
          </a:p>
        </p:txBody>
      </p:sp>
      <p:sp>
        <p:nvSpPr>
          <p:cNvPr id="132" name="Shape 132"/>
          <p:cNvSpPr txBox="1">
            <a:spLocks noGrp="1"/>
          </p:cNvSpPr>
          <p:nvPr>
            <p:ph type="body" idx="2"/>
          </p:nvPr>
        </p:nvSpPr>
        <p:spPr>
          <a:xfrm>
            <a:off x="6019800" y="1627325"/>
            <a:ext cx="5334000" cy="4549500"/>
          </a:xfrm>
          <a:prstGeom prst="rect">
            <a:avLst/>
          </a:prstGeom>
        </p:spPr>
        <p:txBody>
          <a:bodyPr lIns="91425" tIns="91425" rIns="91425" bIns="91425" anchor="t" anchorCtr="0">
            <a:noAutofit/>
          </a:bodyPr>
          <a:lstStyle/>
          <a:p>
            <a:pPr lvl="0" rtl="0">
              <a:spcBef>
                <a:spcPts val="0"/>
              </a:spcBef>
              <a:buNone/>
            </a:pPr>
            <a:r>
              <a:rPr lang="en-US"/>
              <a:t>Add photo of process here: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838200" y="365125"/>
            <a:ext cx="10515600" cy="1325700"/>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dk1"/>
              </a:buClr>
              <a:buSzPct val="25000"/>
              <a:buFont typeface="Calibri"/>
              <a:buNone/>
            </a:pPr>
            <a:r>
              <a:rPr lang="en-US" sz="4400" b="0" i="0" u="none" strike="noStrike" cap="none">
                <a:solidFill>
                  <a:schemeClr val="dk1"/>
                </a:solidFill>
                <a:latin typeface="Calibri"/>
                <a:ea typeface="Calibri"/>
                <a:cs typeface="Calibri"/>
                <a:sym typeface="Calibri"/>
              </a:rPr>
              <a:t>Slide 6: Work Station-Student Reflection of </a:t>
            </a:r>
            <a:br>
              <a:rPr lang="en-US" sz="4400" b="0" i="0" u="none" strike="noStrike" cap="none">
                <a:solidFill>
                  <a:schemeClr val="dk1"/>
                </a:solidFill>
                <a:latin typeface="Calibri"/>
                <a:ea typeface="Calibri"/>
                <a:cs typeface="Calibri"/>
                <a:sym typeface="Calibri"/>
              </a:rPr>
            </a:br>
            <a:r>
              <a:rPr lang="en-US" sz="4400" b="0" i="0" u="none" strike="noStrike" cap="none">
                <a:solidFill>
                  <a:schemeClr val="dk1"/>
                </a:solidFill>
                <a:latin typeface="Calibri"/>
                <a:ea typeface="Calibri"/>
                <a:cs typeface="Calibri"/>
                <a:sym typeface="Calibri"/>
              </a:rPr>
              <a:t>Learning Journey</a:t>
            </a:r>
          </a:p>
        </p:txBody>
      </p:sp>
      <p:sp>
        <p:nvSpPr>
          <p:cNvPr id="139" name="Shape 139"/>
          <p:cNvSpPr txBox="1">
            <a:spLocks noGrp="1"/>
          </p:cNvSpPr>
          <p:nvPr>
            <p:ph type="body" idx="1"/>
          </p:nvPr>
        </p:nvSpPr>
        <p:spPr>
          <a:xfrm>
            <a:off x="838200" y="1825625"/>
            <a:ext cx="2965200" cy="3872700"/>
          </a:xfrm>
          <a:prstGeom prst="rect">
            <a:avLst/>
          </a:prstGeom>
          <a:solidFill>
            <a:schemeClr val="accent1"/>
          </a:solidFill>
          <a:ln w="12700" cap="flat" cmpd="sng">
            <a:solidFill>
              <a:srgbClr val="42719B"/>
            </a:solidFill>
            <a:prstDash val="solid"/>
            <a:miter/>
            <a:headEnd type="none" w="med" len="med"/>
            <a:tailEnd type="none" w="med" len="med"/>
          </a:ln>
        </p:spPr>
        <p:txBody>
          <a:bodyPr lIns="91425" tIns="45700" rIns="91425" bIns="45700" anchor="ctr" anchorCtr="0">
            <a:noAutofit/>
          </a:bodyPr>
          <a:lstStyle/>
          <a:p>
            <a:pPr marL="0" marR="0" lvl="0" indent="0" algn="ctr" rtl="0">
              <a:lnSpc>
                <a:spcPct val="90000"/>
              </a:lnSpc>
              <a:spcBef>
                <a:spcPts val="0"/>
              </a:spcBef>
              <a:buClr>
                <a:schemeClr val="lt1"/>
              </a:buClr>
              <a:buSzPct val="25000"/>
              <a:buFont typeface="Arial"/>
              <a:buNone/>
            </a:pPr>
            <a:endParaRPr>
              <a:solidFill>
                <a:schemeClr val="lt1"/>
              </a:solidFill>
            </a:endParaRPr>
          </a:p>
          <a:p>
            <a:pPr marL="0" marR="0" lvl="0" indent="0" algn="ctr" rtl="0">
              <a:lnSpc>
                <a:spcPct val="90000"/>
              </a:lnSpc>
              <a:spcBef>
                <a:spcPts val="0"/>
              </a:spcBef>
              <a:buClr>
                <a:schemeClr val="lt1"/>
              </a:buClr>
              <a:buSzPct val="25000"/>
              <a:buFont typeface="Arial"/>
              <a:buNone/>
            </a:pPr>
            <a:endParaRPr>
              <a:solidFill>
                <a:schemeClr val="lt1"/>
              </a:solidFill>
            </a:endParaRPr>
          </a:p>
          <a:p>
            <a:pPr marL="0" marR="0" lvl="0" indent="0" algn="ctr" rtl="0">
              <a:lnSpc>
                <a:spcPct val="90000"/>
              </a:lnSpc>
              <a:spcBef>
                <a:spcPts val="0"/>
              </a:spcBef>
              <a:buClr>
                <a:schemeClr val="lt1"/>
              </a:buClr>
              <a:buSzPct val="25000"/>
              <a:buFont typeface="Arial"/>
              <a:buNone/>
            </a:pPr>
            <a:endParaRPr>
              <a:solidFill>
                <a:schemeClr val="lt1"/>
              </a:solidFill>
            </a:endParaRPr>
          </a:p>
          <a:p>
            <a:pPr marL="0" marR="0" lvl="0" indent="0" algn="ctr" rtl="0">
              <a:lnSpc>
                <a:spcPct val="90000"/>
              </a:lnSpc>
              <a:spcBef>
                <a:spcPts val="0"/>
              </a:spcBef>
              <a:buClr>
                <a:schemeClr val="lt1"/>
              </a:buClr>
              <a:buSzPct val="25000"/>
              <a:buFont typeface="Arial"/>
              <a:buNone/>
            </a:pPr>
            <a:endParaRPr>
              <a:solidFill>
                <a:schemeClr val="lt1"/>
              </a:solidFill>
            </a:endParaRPr>
          </a:p>
          <a:p>
            <a:pPr marL="0" marR="0" lvl="0" indent="0" algn="ctr" rtl="0">
              <a:lnSpc>
                <a:spcPct val="90000"/>
              </a:lnSpc>
              <a:spcBef>
                <a:spcPts val="0"/>
              </a:spcBef>
              <a:buClr>
                <a:schemeClr val="lt1"/>
              </a:buClr>
              <a:buSzPct val="25000"/>
              <a:buFont typeface="Arial"/>
              <a:buNone/>
            </a:pPr>
            <a:endParaRPr>
              <a:solidFill>
                <a:schemeClr val="lt1"/>
              </a:solidFill>
            </a:endParaRPr>
          </a:p>
          <a:p>
            <a:pPr marL="0" marR="0" lvl="0" indent="0" algn="ctr" rtl="0">
              <a:lnSpc>
                <a:spcPct val="90000"/>
              </a:lnSpc>
              <a:spcBef>
                <a:spcPts val="0"/>
              </a:spcBef>
              <a:buClr>
                <a:schemeClr val="lt1"/>
              </a:buClr>
              <a:buSzPct val="25000"/>
              <a:buFont typeface="Arial"/>
              <a:buNone/>
            </a:pPr>
            <a:endParaRPr>
              <a:solidFill>
                <a:schemeClr val="lt1"/>
              </a:solidFill>
            </a:endParaRPr>
          </a:p>
          <a:p>
            <a:pPr marL="0" marR="0" lvl="0" indent="0" algn="ctr" rtl="0">
              <a:lnSpc>
                <a:spcPct val="90000"/>
              </a:lnSpc>
              <a:spcBef>
                <a:spcPts val="0"/>
              </a:spcBef>
              <a:buClr>
                <a:schemeClr val="lt1"/>
              </a:buClr>
              <a:buSzPct val="25000"/>
              <a:buFont typeface="Arial"/>
              <a:buNone/>
            </a:pPr>
            <a:endParaRPr>
              <a:solidFill>
                <a:schemeClr val="lt1"/>
              </a:solidFill>
            </a:endParaRPr>
          </a:p>
          <a:p>
            <a:pPr marL="0" marR="0" lvl="0" indent="0" algn="ctr" rtl="0">
              <a:lnSpc>
                <a:spcPct val="90000"/>
              </a:lnSpc>
              <a:spcBef>
                <a:spcPts val="0"/>
              </a:spcBef>
              <a:buClr>
                <a:schemeClr val="lt1"/>
              </a:buClr>
              <a:buSzPct val="25000"/>
              <a:buFont typeface="Arial"/>
              <a:buNone/>
            </a:pPr>
            <a:r>
              <a:rPr lang="en-US" sz="2800" b="0" i="0" u="none" strike="noStrike" cap="none">
                <a:solidFill>
                  <a:schemeClr val="lt1"/>
                </a:solidFill>
                <a:latin typeface="Calibri"/>
                <a:ea typeface="Calibri"/>
                <a:cs typeface="Calibri"/>
                <a:sym typeface="Calibri"/>
              </a:rPr>
              <a:t>Work Station 1</a:t>
            </a:r>
          </a:p>
        </p:txBody>
      </p:sp>
      <p:sp>
        <p:nvSpPr>
          <p:cNvPr id="140" name="Shape 140"/>
          <p:cNvSpPr txBox="1"/>
          <p:nvPr/>
        </p:nvSpPr>
        <p:spPr>
          <a:xfrm>
            <a:off x="4356651" y="1825625"/>
            <a:ext cx="2965200" cy="3872700"/>
          </a:xfrm>
          <a:prstGeom prst="rect">
            <a:avLst/>
          </a:prstGeom>
          <a:solidFill>
            <a:schemeClr val="accent1"/>
          </a:solidFill>
          <a:ln w="12700" cap="flat" cmpd="sng">
            <a:solidFill>
              <a:srgbClr val="42719B"/>
            </a:solidFill>
            <a:prstDash val="solid"/>
            <a:miter/>
            <a:headEnd type="none" w="med" len="med"/>
            <a:tailEnd type="none" w="med" len="med"/>
          </a:ln>
        </p:spPr>
        <p:txBody>
          <a:bodyPr lIns="91425" tIns="45700" rIns="91425" bIns="45700" anchor="ctr" anchorCtr="0">
            <a:noAutofit/>
          </a:bodyPr>
          <a:lstStyle/>
          <a:p>
            <a:pPr marL="0" marR="0" lvl="0" indent="0" algn="ctr" rtl="0">
              <a:lnSpc>
                <a:spcPct val="90000"/>
              </a:lnSpc>
              <a:spcBef>
                <a:spcPts val="0"/>
              </a:spcBef>
              <a:buClr>
                <a:schemeClr val="lt1"/>
              </a:buClr>
              <a:buFont typeface="Arial"/>
              <a:buNone/>
            </a:pPr>
            <a:endParaRPr sz="2800">
              <a:solidFill>
                <a:schemeClr val="lt1"/>
              </a:solidFill>
              <a:latin typeface="Calibri"/>
              <a:ea typeface="Calibri"/>
              <a:cs typeface="Calibri"/>
              <a:sym typeface="Calibri"/>
            </a:endParaRPr>
          </a:p>
          <a:p>
            <a:pPr marL="0" marR="0" lvl="0" indent="0" algn="ctr" rtl="0">
              <a:lnSpc>
                <a:spcPct val="90000"/>
              </a:lnSpc>
              <a:spcBef>
                <a:spcPts val="0"/>
              </a:spcBef>
              <a:buClr>
                <a:schemeClr val="lt1"/>
              </a:buClr>
              <a:buFont typeface="Arial"/>
              <a:buNone/>
            </a:pPr>
            <a:endParaRPr sz="2800">
              <a:solidFill>
                <a:schemeClr val="lt1"/>
              </a:solidFill>
              <a:latin typeface="Calibri"/>
              <a:ea typeface="Calibri"/>
              <a:cs typeface="Calibri"/>
              <a:sym typeface="Calibri"/>
            </a:endParaRPr>
          </a:p>
          <a:p>
            <a:pPr marL="0" marR="0" lvl="0" indent="0" algn="ctr" rtl="0">
              <a:lnSpc>
                <a:spcPct val="90000"/>
              </a:lnSpc>
              <a:spcBef>
                <a:spcPts val="0"/>
              </a:spcBef>
              <a:buClr>
                <a:schemeClr val="lt1"/>
              </a:buClr>
              <a:buFont typeface="Arial"/>
              <a:buNone/>
            </a:pPr>
            <a:endParaRPr sz="2800">
              <a:solidFill>
                <a:schemeClr val="lt1"/>
              </a:solidFill>
              <a:latin typeface="Calibri"/>
              <a:ea typeface="Calibri"/>
              <a:cs typeface="Calibri"/>
              <a:sym typeface="Calibri"/>
            </a:endParaRPr>
          </a:p>
          <a:p>
            <a:pPr marL="0" marR="0" lvl="0" indent="0" algn="ctr" rtl="0">
              <a:lnSpc>
                <a:spcPct val="90000"/>
              </a:lnSpc>
              <a:spcBef>
                <a:spcPts val="0"/>
              </a:spcBef>
              <a:buClr>
                <a:schemeClr val="lt1"/>
              </a:buClr>
              <a:buFont typeface="Arial"/>
              <a:buNone/>
            </a:pPr>
            <a:endParaRPr sz="2800">
              <a:solidFill>
                <a:schemeClr val="lt1"/>
              </a:solidFill>
              <a:latin typeface="Calibri"/>
              <a:ea typeface="Calibri"/>
              <a:cs typeface="Calibri"/>
              <a:sym typeface="Calibri"/>
            </a:endParaRPr>
          </a:p>
          <a:p>
            <a:pPr marL="0" marR="0" lvl="0" indent="0" algn="ctr" rtl="0">
              <a:lnSpc>
                <a:spcPct val="90000"/>
              </a:lnSpc>
              <a:spcBef>
                <a:spcPts val="0"/>
              </a:spcBef>
              <a:buClr>
                <a:schemeClr val="lt1"/>
              </a:buClr>
              <a:buFont typeface="Arial"/>
              <a:buNone/>
            </a:pPr>
            <a:endParaRPr sz="2800">
              <a:solidFill>
                <a:schemeClr val="lt1"/>
              </a:solidFill>
              <a:latin typeface="Calibri"/>
              <a:ea typeface="Calibri"/>
              <a:cs typeface="Calibri"/>
              <a:sym typeface="Calibri"/>
            </a:endParaRPr>
          </a:p>
          <a:p>
            <a:pPr marL="0" marR="0" lvl="0" indent="0" algn="ctr" rtl="0">
              <a:lnSpc>
                <a:spcPct val="90000"/>
              </a:lnSpc>
              <a:spcBef>
                <a:spcPts val="0"/>
              </a:spcBef>
              <a:buClr>
                <a:schemeClr val="lt1"/>
              </a:buClr>
              <a:buFont typeface="Arial"/>
              <a:buNone/>
            </a:pPr>
            <a:endParaRPr sz="2800">
              <a:solidFill>
                <a:schemeClr val="lt1"/>
              </a:solidFill>
              <a:latin typeface="Calibri"/>
              <a:ea typeface="Calibri"/>
              <a:cs typeface="Calibri"/>
              <a:sym typeface="Calibri"/>
            </a:endParaRPr>
          </a:p>
          <a:p>
            <a:pPr marL="0" marR="0" lvl="0" indent="0" algn="ctr" rtl="0">
              <a:lnSpc>
                <a:spcPct val="90000"/>
              </a:lnSpc>
              <a:spcBef>
                <a:spcPts val="0"/>
              </a:spcBef>
              <a:buClr>
                <a:schemeClr val="lt1"/>
              </a:buClr>
              <a:buFont typeface="Arial"/>
              <a:buNone/>
            </a:pPr>
            <a:endParaRPr sz="2800">
              <a:solidFill>
                <a:schemeClr val="lt1"/>
              </a:solidFill>
              <a:latin typeface="Calibri"/>
              <a:ea typeface="Calibri"/>
              <a:cs typeface="Calibri"/>
              <a:sym typeface="Calibri"/>
            </a:endParaRPr>
          </a:p>
          <a:p>
            <a:pPr marL="0" marR="0" lvl="0" indent="0" algn="ctr" rtl="0">
              <a:lnSpc>
                <a:spcPct val="90000"/>
              </a:lnSpc>
              <a:spcBef>
                <a:spcPts val="0"/>
              </a:spcBef>
              <a:buClr>
                <a:schemeClr val="lt1"/>
              </a:buClr>
              <a:buFont typeface="Arial"/>
              <a:buNone/>
            </a:pPr>
            <a:endParaRPr sz="2800">
              <a:solidFill>
                <a:schemeClr val="lt1"/>
              </a:solidFill>
              <a:latin typeface="Calibri"/>
              <a:ea typeface="Calibri"/>
              <a:cs typeface="Calibri"/>
              <a:sym typeface="Calibri"/>
            </a:endParaRPr>
          </a:p>
          <a:p>
            <a:pPr marL="0" marR="0" lvl="0" indent="0" algn="ctr" rtl="0">
              <a:lnSpc>
                <a:spcPct val="90000"/>
              </a:lnSpc>
              <a:spcBef>
                <a:spcPts val="0"/>
              </a:spcBef>
              <a:buClr>
                <a:schemeClr val="lt1"/>
              </a:buClr>
              <a:buSzPct val="25000"/>
              <a:buFont typeface="Arial"/>
              <a:buNone/>
            </a:pPr>
            <a:r>
              <a:rPr lang="en-US" sz="2800" b="0" i="0" u="none" strike="noStrike" cap="none">
                <a:solidFill>
                  <a:schemeClr val="lt1"/>
                </a:solidFill>
                <a:latin typeface="Calibri"/>
                <a:ea typeface="Calibri"/>
                <a:cs typeface="Calibri"/>
                <a:sym typeface="Calibri"/>
              </a:rPr>
              <a:t>Work Station 2</a:t>
            </a:r>
          </a:p>
        </p:txBody>
      </p:sp>
      <p:sp>
        <p:nvSpPr>
          <p:cNvPr id="141" name="Shape 141"/>
          <p:cNvSpPr txBox="1"/>
          <p:nvPr/>
        </p:nvSpPr>
        <p:spPr>
          <a:xfrm>
            <a:off x="7875103" y="1825625"/>
            <a:ext cx="2965200" cy="3872700"/>
          </a:xfrm>
          <a:prstGeom prst="rect">
            <a:avLst/>
          </a:prstGeom>
          <a:solidFill>
            <a:schemeClr val="accent1"/>
          </a:solidFill>
          <a:ln w="12700" cap="flat" cmpd="sng">
            <a:solidFill>
              <a:srgbClr val="42719B"/>
            </a:solidFill>
            <a:prstDash val="solid"/>
            <a:miter/>
            <a:headEnd type="none" w="med" len="med"/>
            <a:tailEnd type="none" w="med" len="med"/>
          </a:ln>
        </p:spPr>
        <p:txBody>
          <a:bodyPr lIns="91425" tIns="45700" rIns="91425" bIns="45700" anchor="ctr" anchorCtr="0">
            <a:noAutofit/>
          </a:bodyPr>
          <a:lstStyle/>
          <a:p>
            <a:pPr marL="0" marR="0" lvl="0" indent="0" algn="ctr" rtl="0">
              <a:lnSpc>
                <a:spcPct val="90000"/>
              </a:lnSpc>
              <a:spcBef>
                <a:spcPts val="0"/>
              </a:spcBef>
              <a:buClr>
                <a:schemeClr val="lt1"/>
              </a:buClr>
              <a:buSzPct val="25000"/>
              <a:buFont typeface="Arial"/>
              <a:buNone/>
            </a:pPr>
            <a:r>
              <a:rPr lang="en-US" sz="2800" b="0" i="0" u="none" strike="noStrike" cap="none">
                <a:solidFill>
                  <a:schemeClr val="lt1"/>
                </a:solidFill>
                <a:latin typeface="Calibri"/>
                <a:ea typeface="Calibri"/>
                <a:cs typeface="Calibri"/>
                <a:sym typeface="Calibri"/>
              </a:rPr>
              <a:t>Work Station 3</a:t>
            </a:r>
          </a:p>
        </p:txBody>
      </p:sp>
      <p:pic>
        <p:nvPicPr>
          <p:cNvPr id="142" name="Shape 142"/>
          <p:cNvPicPr preferRelativeResize="0"/>
          <p:nvPr/>
        </p:nvPicPr>
        <p:blipFill>
          <a:blip r:embed="rId3">
            <a:alphaModFix/>
          </a:blip>
          <a:stretch>
            <a:fillRect/>
          </a:stretch>
        </p:blipFill>
        <p:spPr>
          <a:xfrm>
            <a:off x="1196850" y="1964525"/>
            <a:ext cx="2247900" cy="2971800"/>
          </a:xfrm>
          <a:prstGeom prst="rect">
            <a:avLst/>
          </a:prstGeom>
          <a:noFill/>
          <a:ln>
            <a:noFill/>
          </a:ln>
        </p:spPr>
      </p:pic>
      <p:pic>
        <p:nvPicPr>
          <p:cNvPr id="143" name="Shape 143"/>
          <p:cNvPicPr preferRelativeResize="0"/>
          <p:nvPr/>
        </p:nvPicPr>
        <p:blipFill>
          <a:blip r:embed="rId4">
            <a:alphaModFix/>
          </a:blip>
          <a:stretch>
            <a:fillRect/>
          </a:stretch>
        </p:blipFill>
        <p:spPr>
          <a:xfrm>
            <a:off x="4602650" y="1935950"/>
            <a:ext cx="2571750" cy="3333750"/>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546</Words>
  <Application>Microsoft Office PowerPoint</Application>
  <PresentationFormat>Widescreen</PresentationFormat>
  <Paragraphs>93</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     Earning Three Hours of GT Credit - Include your name, grade and campus please on this slide Example:  Slide 1: Title of Work Stations</vt:lpstr>
      <vt:lpstr>Slide 2: Documentation  of Student Participation</vt:lpstr>
      <vt:lpstr>Slide 3: Work Station 1 Summary  </vt:lpstr>
      <vt:lpstr>Slide 4: Work Station 2 Summary  </vt:lpstr>
      <vt:lpstr>Slide 5: Work Station 3 Summary  </vt:lpstr>
      <vt:lpstr>Slide 6: Work Station-Student Reflection of  Learning Journey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Earning Three Hours of GT Credit - Include your name, grade and campus please on this slide Example:  Slide 1: Title of Work Stations</dc:title>
  <dc:creator>BISD FAAC (Generic Logon)</dc:creator>
  <cp:lastModifiedBy>BISD FAAC (Generic Logon)</cp:lastModifiedBy>
  <cp:revision>1</cp:revision>
  <dcterms:modified xsi:type="dcterms:W3CDTF">2016-06-28T19:45:26Z</dcterms:modified>
</cp:coreProperties>
</file>